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av" ContentType="audio/x-wav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0"/>
  </p:notesMasterIdLst>
  <p:sldIdLst>
    <p:sldId id="462" r:id="rId2"/>
    <p:sldId id="595" r:id="rId3"/>
    <p:sldId id="460" r:id="rId4"/>
    <p:sldId id="461" r:id="rId5"/>
    <p:sldId id="620" r:id="rId6"/>
    <p:sldId id="621" r:id="rId7"/>
    <p:sldId id="619" r:id="rId8"/>
    <p:sldId id="615" r:id="rId9"/>
    <p:sldId id="616" r:id="rId10"/>
    <p:sldId id="628" r:id="rId11"/>
    <p:sldId id="600" r:id="rId12"/>
    <p:sldId id="601" r:id="rId13"/>
    <p:sldId id="622" r:id="rId14"/>
    <p:sldId id="334" r:id="rId15"/>
    <p:sldId id="596" r:id="rId16"/>
    <p:sldId id="623" r:id="rId17"/>
    <p:sldId id="629" r:id="rId18"/>
    <p:sldId id="603" r:id="rId19"/>
    <p:sldId id="604" r:id="rId20"/>
    <p:sldId id="624" r:id="rId21"/>
    <p:sldId id="609" r:id="rId22"/>
    <p:sldId id="610" r:id="rId23"/>
    <p:sldId id="626" r:id="rId24"/>
    <p:sldId id="606" r:id="rId25"/>
    <p:sldId id="607" r:id="rId26"/>
    <p:sldId id="625" r:id="rId27"/>
    <p:sldId id="612" r:id="rId28"/>
    <p:sldId id="613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9153"/>
    <p:restoredTop sz="88152"/>
  </p:normalViewPr>
  <p:slideViewPr>
    <p:cSldViewPr snapToGrid="0">
      <p:cViewPr varScale="1">
        <p:scale>
          <a:sx n="67" d="100"/>
          <a:sy n="67" d="100"/>
        </p:scale>
        <p:origin x="200" y="792"/>
      </p:cViewPr>
      <p:guideLst/>
    </p:cSldViewPr>
  </p:slideViewPr>
  <p:notesTextViewPr>
    <p:cViewPr>
      <p:scale>
        <a:sx n="105" d="100"/>
        <a:sy n="10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9AFF18-0675-754B-96BB-07F5558FE980}" type="datetimeFigureOut">
              <a:rPr lang="en-US" smtClean="0"/>
              <a:t>1/31/24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5C09CC-3650-2B49-AE6D-D2BC629CA8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8282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 dirty="0"/>
              <a:t>Today you are going to meet my friends Maggie and Andy. Are you ready to meet them? OK lets meet my friend Maggie first!</a:t>
            </a:r>
          </a:p>
        </p:txBody>
      </p:sp>
    </p:spTree>
    <p:extLst>
      <p:ext uri="{BB962C8B-B14F-4D97-AF65-F5344CB8AC3E}">
        <p14:creationId xmlns:p14="http://schemas.microsoft.com/office/powerpoint/2010/main" val="23940416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eb8ecd25d0_0_4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eb8ecd25d0_0_4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Thanks! Lets see the next project Andy will work on!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68206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what Andy will use for his project [wiggle]! Maggie says, “That’s a lion!” Ok, so Andy takes the lion and uses his supplies to change it. He put spots on it and gave it hooves. After the changes it looks like...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6C3B4A-D91E-0D48-986B-A131360DD82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3358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This! Maggie says, “That looks like a cow! Ok, the thing that Andy changed looks like [wiggle] this. So, what do you think it is? Is it a lion or a cow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6C3B4A-D91E-0D48-986B-A131360DD82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9601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eb8ecd25d0_0_4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eb8ecd25d0_0_4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Thanks! Lets see the next project Andy will work on!</a:t>
            </a:r>
          </a:p>
        </p:txBody>
      </p:sp>
    </p:spTree>
    <p:extLst>
      <p:ext uri="{BB962C8B-B14F-4D97-AF65-F5344CB8AC3E}">
        <p14:creationId xmlns:p14="http://schemas.microsoft.com/office/powerpoint/2010/main" val="34731216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This is what Andy will use for his project [wiggle]!  Maggie says, that’s a birdfeeder! OK so Andy takes the birdfeeder and uses his supplies to change it. He flattened it some and made it wider. He also added a handle to it.  After the changes it looked like….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6C3B4A-D91E-0D48-986B-A131360DD82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0553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This! Maggie says, that looks like a coffee pot! Ok the thing Andy changed looks like [wiggle] this. So what do you think it is? Is it a bird feeder or a coffee pot.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6C3B4A-D91E-0D48-986B-A131360DD82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081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eb8ecd25d0_0_4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eb8ecd25d0_0_4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Thanks! Lets see the next project Andy will work on!</a:t>
            </a:r>
          </a:p>
        </p:txBody>
      </p:sp>
    </p:spTree>
    <p:extLst>
      <p:ext uri="{BB962C8B-B14F-4D97-AF65-F5344CB8AC3E}">
        <p14:creationId xmlns:p14="http://schemas.microsoft.com/office/powerpoint/2010/main" val="26685710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This is what Andy will use for his project [wiggle]!  Maggie says, that’s a bee! OK so Andy takes the bee and uses his supplies to change it. He removed its wings and antennae, lengthen its legs and added a new pair of legs. After the changes it looked like….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6C3B4A-D91E-0D48-986B-A131360DD82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09790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This! Maggie says, that looks like a spider! Ok the thing Andy changed looks like [wiggle] this. So what do you think it is? Is it a bee or a spider?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6C3B4A-D91E-0D48-986B-A131360DD82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3979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eb8ecd25d0_0_4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eb8ecd25d0_0_4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Thanks! Lets see the next project Andy will work on!</a:t>
            </a:r>
          </a:p>
        </p:txBody>
      </p:sp>
    </p:spTree>
    <p:extLst>
      <p:ext uri="{BB962C8B-B14F-4D97-AF65-F5344CB8AC3E}">
        <p14:creationId xmlns:p14="http://schemas.microsoft.com/office/powerpoint/2010/main" val="7352172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Maggie! Say high to Maggie. Hi Maggie [wiggle]. Today you and Maggie are going to meet Andy and learn about Andy’s projects. Let’s meet Andy!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6C3B4A-D91E-0D48-986B-A131360DD82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13544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This is what Andy will use for his project [wiggle]! Maggie says, ”That’s a lamp! Ok, so Andy takes the lamp and uses his supplies to change it. He added a handle and made the top wider. After the changes it looks like...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6C3B4A-D91E-0D48-986B-A131360DD82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28807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This! Maggie says, “That looks like an umbrella! Ok, the thing Andy changed looks like [wiggle] this. So, what do you think it is? Is it a lamp or an umbrella?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6C3B4A-D91E-0D48-986B-A131360DD82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57574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eb8ecd25d0_0_4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eb8ecd25d0_0_4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Thanks! Lets see the next project Andy will work on!</a:t>
            </a:r>
          </a:p>
        </p:txBody>
      </p:sp>
    </p:spTree>
    <p:extLst>
      <p:ext uri="{BB962C8B-B14F-4D97-AF65-F5344CB8AC3E}">
        <p14:creationId xmlns:p14="http://schemas.microsoft.com/office/powerpoint/2010/main" val="243309534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what Andy will use for his project [wiggle]! Maggie says, “That’s a skunk! Ok, so Andy takes the skunk and uses his supplies to change it. He colored the fur brown and gave it pointy ears. After the changes it looks like...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6C3B4A-D91E-0D48-986B-A131360DD82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03529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This! Maggie says, “That looks like a squirrel! Ok, the thing Andy changed looks like [wiggle] this So, what do you think it is? Is it a skunk or a squirrel?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6C3B4A-D91E-0D48-986B-A131360DD82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52925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eb8ecd25d0_0_4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eb8ecd25d0_0_4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Thanks! Lets see the next project Andy will work on!</a:t>
            </a:r>
          </a:p>
        </p:txBody>
      </p:sp>
    </p:spTree>
    <p:extLst>
      <p:ext uri="{BB962C8B-B14F-4D97-AF65-F5344CB8AC3E}">
        <p14:creationId xmlns:p14="http://schemas.microsoft.com/office/powerpoint/2010/main" val="192880630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This is what Andy will use for his project [wiggle] !  Maggie says, that’s a plate! OK so Andy takes the plate and uses his supplies to change it. He flattened it and then painted numbers on it and added hands. After the changes it looked like….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6C3B4A-D91E-0D48-986B-A131360DD82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31861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This! Maggie says, that looks like a clock! Ok the thing Andy changed looks like [wiggle] this. So what do you think it is? Is it a plate or a clock?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6C3B4A-D91E-0D48-986B-A131360DD82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6489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Andy! Say hi to Andy. Hi Andy [wiggle]! Andy has lots of supplies for his projects. And he wants to show them to you and Maggie! Let’s see his supplies!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6C3B4A-D91E-0D48-986B-A131360DD82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748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eb8ecd25d0_0_4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eb8ecd25d0_0_4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Look at all of the supplies that Andy has for his projects! He has crayons, paper and even tools and a toolbox! For his first project, Andy wants to change something with his supplies.  Let’s see what Andy will use for his project.</a:t>
            </a:r>
          </a:p>
        </p:txBody>
      </p:sp>
    </p:spTree>
    <p:extLst>
      <p:ext uri="{BB962C8B-B14F-4D97-AF65-F5344CB8AC3E}">
        <p14:creationId xmlns:p14="http://schemas.microsoft.com/office/powerpoint/2010/main" val="6873723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This is what Andy will use for his project [wiggle]!  Maggie says, that’s a chicken! OK so Andy takes the chicken and uses his supplies to change it. He took away its feathers and gave it two more legs and a tail. After the changes it looked like….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6C3B4A-D91E-0D48-986B-A131360DD82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6829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This! Maggie says, that looks like a monkey! Okay, the thing that Andy changed looks like [wiggle] this. So, what do you think it is? Is this a chicken or a monkey?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6C3B4A-D91E-0D48-986B-A131360DD82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6299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eb8ecd25d0_0_4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eb8ecd25d0_0_4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Thanks! Lets see the next project Andy will work on!</a:t>
            </a:r>
          </a:p>
        </p:txBody>
      </p:sp>
    </p:spTree>
    <p:extLst>
      <p:ext uri="{BB962C8B-B14F-4D97-AF65-F5344CB8AC3E}">
        <p14:creationId xmlns:p14="http://schemas.microsoft.com/office/powerpoint/2010/main" val="28858622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This is what Andy will use for his project [wiggle]! Maggie says, that’s a sink! OK so Andy takes the sink and uses his supplies to change it. He made it rounder and added a handle and lid to it. After the changes it looks like….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6C3B4A-D91E-0D48-986B-A131360DD82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0962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This! Maggie says, that looks like a toilet! Ok the thing Andy changed looks like [wiggle] this. So what do you think it is? Is it a sink or a toilet?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6C3B4A-D91E-0D48-986B-A131360DD82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6547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audio" Target="NULL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BD3413-91EA-C565-1FB8-8EC7B14F2D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41FD0AE-8872-3CAB-00DB-FFCD54B803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C050C9-3001-D177-D262-12B9BE55F9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CC158-950A-C849-B6B1-1DA2E1157843}" type="datetimeFigureOut">
              <a:rPr lang="en-US" smtClean="0"/>
              <a:t>1/31/24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8CC10B-1758-5996-D987-BAF7765A80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2FDC3C-939A-DB1D-DAC0-EE7B55FAA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EDBD5-38D9-914D-A95C-44EBE03ED1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1492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3FAF7E-3C24-24CC-578F-640F44378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DC300C-82B8-CFC4-8475-E89DC90408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551CA1-13D3-2399-2F2A-2E753C5E5B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CC158-950A-C849-B6B1-1DA2E1157843}" type="datetimeFigureOut">
              <a:rPr lang="en-US" smtClean="0"/>
              <a:t>1/31/24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86A2DB-A11A-07B3-06E2-585226058D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70C679-930E-2D60-7A08-B9554F365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EDBD5-38D9-914D-A95C-44EBE03ED1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2454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EB7943-026E-34C6-62D8-810D7CB1C60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F90A828-30A4-9EF9-32C3-3AF3A9F84F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171EBF-536D-014B-DC21-1C0687E358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CC158-950A-C849-B6B1-1DA2E1157843}" type="datetimeFigureOut">
              <a:rPr lang="en-US" smtClean="0"/>
              <a:t>1/31/24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EA0331-0F53-4988-F4AD-EDB5FED7EF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3B4BB7-A6D4-5AEE-D3D5-3D9E21EAD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EDBD5-38D9-914D-A95C-44EBE03ED1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8724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1_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6831163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500">
        <p15:prstTrans prst="pageCurlDouble"/>
        <p:sndAc>
          <p:stSnd>
            <p:snd r:embed="rId1" name="page-flip-01a.wav"/>
          </p:stSnd>
        </p:sndAc>
      </p:transition>
    </mc:Choice>
    <mc:Fallback xmlns="">
      <p:transition spd="slow">
        <p:fade/>
        <p:sndAc>
          <p:stSnd>
            <p:snd r:embed="rId3" name="page-flip-01a.wav"/>
          </p:stSnd>
        </p:sndAc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7D8A68-444E-C365-91A6-4EF12DBD1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CE911F-19EC-2566-B778-4038AEE1A9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6045A5-3BFB-B40E-A245-3531A4BD4C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CC158-950A-C849-B6B1-1DA2E1157843}" type="datetimeFigureOut">
              <a:rPr lang="en-US" smtClean="0"/>
              <a:t>1/31/24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891040-704F-4581-697B-33E8FAE388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6F15B4-2E8C-58D4-42DB-7800232226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EDBD5-38D9-914D-A95C-44EBE03ED1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9743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EF4ADE-1D84-80CA-6017-B7D0118824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51AA34-4C4F-4404-6FDB-EDF9BE2715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F4D838-7914-81AF-F510-8E38A2F67D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CC158-950A-C849-B6B1-1DA2E1157843}" type="datetimeFigureOut">
              <a:rPr lang="en-US" smtClean="0"/>
              <a:t>1/31/24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A47928-463E-6617-A73A-885F4DDF51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B86138-AAA9-151A-55EC-12FAAD70B1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EDBD5-38D9-914D-A95C-44EBE03ED1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8739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203949-6745-8290-2C68-4D9DA96F9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0DC022-A2D0-EDB8-04FC-9A6D48E703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495C14-9F5A-D0AB-1BCB-9A05CF6566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C5AD6F-1BAE-E03F-8D39-F7AA492C9D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CC158-950A-C849-B6B1-1DA2E1157843}" type="datetimeFigureOut">
              <a:rPr lang="en-US" smtClean="0"/>
              <a:t>1/31/24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899939-0FA7-87DC-2109-AF68B63659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F24823-A879-9563-A272-B399AE3D14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EDBD5-38D9-914D-A95C-44EBE03ED1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5101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A846EA-2620-325A-EE15-D72D9C8FCD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9495AD-DA0B-5315-CC80-69EC9CA3F1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64AF1F-4D27-579E-C329-D7CF22475F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94B44E-1D0B-A707-1426-4F1AF1F16CF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F5BD6F3-51A5-1012-3A2A-2FA1B842C55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07F62F8-D349-953D-48E0-D2729D18AC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CC158-950A-C849-B6B1-1DA2E1157843}" type="datetimeFigureOut">
              <a:rPr lang="en-US" smtClean="0"/>
              <a:t>1/31/24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809DB1-FE15-3673-7ECA-4A4F0CAA46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65B60FF-AB9B-BAEB-8298-5F6D8ABA1C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EDBD5-38D9-914D-A95C-44EBE03ED1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7093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7CF440-67ED-CAE2-3C80-E5C0B0EE6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F79875-D6C2-2B91-98B6-BCBCA448D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CC158-950A-C849-B6B1-1DA2E1157843}" type="datetimeFigureOut">
              <a:rPr lang="en-US" smtClean="0"/>
              <a:t>1/31/24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1850FD-48E9-6AAB-A990-02CC523CE9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E84B8A-0708-48A3-4EA3-EC6042D87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EDBD5-38D9-914D-A95C-44EBE03ED1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9941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705B79E-6ABF-4A96-1501-1ED3F4DDFE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CC158-950A-C849-B6B1-1DA2E1157843}" type="datetimeFigureOut">
              <a:rPr lang="en-US" smtClean="0"/>
              <a:t>1/31/24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C855AD-7FA4-D979-9F6D-65019309C4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2E382D-A7C6-DF5E-2869-2E78C0548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EDBD5-38D9-914D-A95C-44EBE03ED1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6040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FEEF7-AD32-A45A-6746-494E2208A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4ADFCD-FCCA-CF82-CB2E-D9F6D9DB62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CE5A11-CF74-E440-6FC0-6E9C8AB72D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2CF566-0C07-53D4-E302-2AACCB39DA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CC158-950A-C849-B6B1-1DA2E1157843}" type="datetimeFigureOut">
              <a:rPr lang="en-US" smtClean="0"/>
              <a:t>1/31/24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8CEDDE-5839-6C72-D642-E7D7879C6B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66F556-3015-B8DA-3E8C-FA3A3CFD02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EDBD5-38D9-914D-A95C-44EBE03ED1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8166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DAA50-277A-D070-B6B8-8B0D3AE60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B732532-344B-BDB3-B698-466725B69D7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5A7410-69CD-2A55-6941-9B91819927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EAB797-3A62-9CB5-A396-0162991802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CC158-950A-C849-B6B1-1DA2E1157843}" type="datetimeFigureOut">
              <a:rPr lang="en-US" smtClean="0"/>
              <a:t>1/31/24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1FCDEF-842D-5891-9640-540AC0FC31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18349B-9AC5-48EC-ABE7-84F807EA1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EDBD5-38D9-914D-A95C-44EBE03ED1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9082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809AAC1-7236-57EA-E4AC-D60D5AB68D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0FB3BF-DB90-44EE-C25F-5DFABBAA61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04D234-15A3-EEF1-E3B9-BDDC0FB614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4CC158-950A-C849-B6B1-1DA2E1157843}" type="datetimeFigureOut">
              <a:rPr lang="en-US" smtClean="0"/>
              <a:t>1/31/24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83A610-8C6C-FC2E-FB7A-38EEE1C1D7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8A6B2B-C490-E778-54E4-D01E718941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EEDBD5-38D9-914D-A95C-44EBE03ED1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2717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hyperlink" Target="https://pixabay.com/en/thank-you-letters-140227/" TargetMode="External"/><Relationship Id="rId3" Type="http://schemas.openxmlformats.org/officeDocument/2006/relationships/image" Target="../media/image2.png"/><Relationship Id="rId7" Type="http://schemas.openxmlformats.org/officeDocument/2006/relationships/image" Target="../media/image6.emf"/><Relationship Id="rId12" Type="http://schemas.microsoft.com/office/2007/relationships/hdphoto" Target="../media/hdphoto2.wdp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1.png"/><Relationship Id="rId5" Type="http://schemas.openxmlformats.org/officeDocument/2006/relationships/image" Target="../media/image3.png"/><Relationship Id="rId10" Type="http://schemas.openxmlformats.org/officeDocument/2006/relationships/hyperlink" Target="https://pixabay.com/en/pen-crayon-art-blue-307492/" TargetMode="External"/><Relationship Id="rId4" Type="http://schemas.openxmlformats.org/officeDocument/2006/relationships/image" Target="../media/image4.png"/><Relationship Id="rId9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jpe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jpe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hyperlink" Target="https://pixabay.com/en/thank-you-letters-140227/" TargetMode="External"/><Relationship Id="rId3" Type="http://schemas.openxmlformats.org/officeDocument/2006/relationships/image" Target="../media/image2.png"/><Relationship Id="rId7" Type="http://schemas.openxmlformats.org/officeDocument/2006/relationships/image" Target="../media/image6.emf"/><Relationship Id="rId12" Type="http://schemas.microsoft.com/office/2007/relationships/hdphoto" Target="../media/hdphoto2.wdp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1.png"/><Relationship Id="rId5" Type="http://schemas.openxmlformats.org/officeDocument/2006/relationships/image" Target="../media/image3.png"/><Relationship Id="rId10" Type="http://schemas.openxmlformats.org/officeDocument/2006/relationships/hyperlink" Target="https://pixabay.com/en/pen-crayon-art-blue-307492/" TargetMode="External"/><Relationship Id="rId4" Type="http://schemas.openxmlformats.org/officeDocument/2006/relationships/image" Target="../media/image4.png"/><Relationship Id="rId9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microsoft.com/office/2007/relationships/hdphoto" Target="../media/hdphoto4.wdp"/><Relationship Id="rId5" Type="http://schemas.openxmlformats.org/officeDocument/2006/relationships/image" Target="../media/image17.pn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hyperlink" Target="https://pixabay.com/en/thank-you-letters-140227/" TargetMode="External"/><Relationship Id="rId3" Type="http://schemas.openxmlformats.org/officeDocument/2006/relationships/image" Target="../media/image2.png"/><Relationship Id="rId7" Type="http://schemas.openxmlformats.org/officeDocument/2006/relationships/image" Target="../media/image6.emf"/><Relationship Id="rId12" Type="http://schemas.microsoft.com/office/2007/relationships/hdphoto" Target="../media/hdphoto2.wdp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1.png"/><Relationship Id="rId5" Type="http://schemas.openxmlformats.org/officeDocument/2006/relationships/image" Target="../media/image3.png"/><Relationship Id="rId10" Type="http://schemas.openxmlformats.org/officeDocument/2006/relationships/hyperlink" Target="https://pixabay.com/en/pen-crayon-art-blue-307492/" TargetMode="External"/><Relationship Id="rId4" Type="http://schemas.openxmlformats.org/officeDocument/2006/relationships/image" Target="../media/image4.png"/><Relationship Id="rId9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jpe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jpe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hyperlink" Target="https://pixabay.com/en/thank-you-letters-140227/" TargetMode="External"/><Relationship Id="rId3" Type="http://schemas.openxmlformats.org/officeDocument/2006/relationships/image" Target="../media/image2.png"/><Relationship Id="rId7" Type="http://schemas.openxmlformats.org/officeDocument/2006/relationships/image" Target="../media/image6.emf"/><Relationship Id="rId12" Type="http://schemas.microsoft.com/office/2007/relationships/hdphoto" Target="../media/hdphoto2.wdp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1.png"/><Relationship Id="rId5" Type="http://schemas.openxmlformats.org/officeDocument/2006/relationships/image" Target="../media/image3.png"/><Relationship Id="rId10" Type="http://schemas.openxmlformats.org/officeDocument/2006/relationships/hyperlink" Target="https://pixabay.com/en/pen-crayon-art-blue-307492/" TargetMode="External"/><Relationship Id="rId4" Type="http://schemas.openxmlformats.org/officeDocument/2006/relationships/image" Target="../media/image4.png"/><Relationship Id="rId9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jpe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jpeg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hyperlink" Target="https://pixabay.com/en/thank-you-letters-140227/" TargetMode="External"/><Relationship Id="rId3" Type="http://schemas.openxmlformats.org/officeDocument/2006/relationships/image" Target="../media/image2.png"/><Relationship Id="rId7" Type="http://schemas.openxmlformats.org/officeDocument/2006/relationships/image" Target="../media/image6.emf"/><Relationship Id="rId12" Type="http://schemas.microsoft.com/office/2007/relationships/hdphoto" Target="../media/hdphoto2.wdp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1.png"/><Relationship Id="rId5" Type="http://schemas.openxmlformats.org/officeDocument/2006/relationships/image" Target="../media/image3.png"/><Relationship Id="rId10" Type="http://schemas.openxmlformats.org/officeDocument/2006/relationships/hyperlink" Target="https://pixabay.com/en/pen-crayon-art-blue-307492/" TargetMode="External"/><Relationship Id="rId4" Type="http://schemas.openxmlformats.org/officeDocument/2006/relationships/image" Target="../media/image4.png"/><Relationship Id="rId9" Type="http://schemas.openxmlformats.org/officeDocument/2006/relationships/image" Target="../media/image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jpeg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jpeg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hyperlink" Target="https://pixabay.com/en/thank-you-letters-140227/" TargetMode="External"/><Relationship Id="rId3" Type="http://schemas.openxmlformats.org/officeDocument/2006/relationships/image" Target="../media/image2.png"/><Relationship Id="rId7" Type="http://schemas.openxmlformats.org/officeDocument/2006/relationships/image" Target="../media/image6.emf"/><Relationship Id="rId12" Type="http://schemas.microsoft.com/office/2007/relationships/hdphoto" Target="../media/hdphoto2.wdp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1.png"/><Relationship Id="rId5" Type="http://schemas.openxmlformats.org/officeDocument/2006/relationships/image" Target="../media/image3.png"/><Relationship Id="rId10" Type="http://schemas.openxmlformats.org/officeDocument/2006/relationships/hyperlink" Target="https://pixabay.com/en/pen-crayon-art-blue-307492/" TargetMode="External"/><Relationship Id="rId4" Type="http://schemas.openxmlformats.org/officeDocument/2006/relationships/image" Target="../media/image4.png"/><Relationship Id="rId9" Type="http://schemas.openxmlformats.org/officeDocument/2006/relationships/image" Target="../media/image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jpeg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jpe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emf"/><Relationship Id="rId5" Type="http://schemas.openxmlformats.org/officeDocument/2006/relationships/image" Target="../media/image5.png"/><Relationship Id="rId10" Type="http://schemas.openxmlformats.org/officeDocument/2006/relationships/hyperlink" Target="https://pixabay.com/en/pen-crayon-art-blue-307492/" TargetMode="External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jpe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jpe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hyperlink" Target="https://pixabay.com/en/thank-you-letters-140227/" TargetMode="External"/><Relationship Id="rId3" Type="http://schemas.openxmlformats.org/officeDocument/2006/relationships/image" Target="../media/image2.png"/><Relationship Id="rId7" Type="http://schemas.openxmlformats.org/officeDocument/2006/relationships/image" Target="../media/image6.emf"/><Relationship Id="rId12" Type="http://schemas.microsoft.com/office/2007/relationships/hdphoto" Target="../media/hdphoto2.wd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1.png"/><Relationship Id="rId5" Type="http://schemas.openxmlformats.org/officeDocument/2006/relationships/image" Target="../media/image3.png"/><Relationship Id="rId10" Type="http://schemas.openxmlformats.org/officeDocument/2006/relationships/hyperlink" Target="https://pixabay.com/en/pen-crayon-art-blue-307492/" TargetMode="External"/><Relationship Id="rId4" Type="http://schemas.openxmlformats.org/officeDocument/2006/relationships/image" Target="../media/image4.png"/><Relationship Id="rId9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microsoft.com/office/2007/relationships/hdphoto" Target="../media/hdphoto3.wdp"/><Relationship Id="rId5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jpe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EB1E6BA-5C33-46D2-83FF-AACF224AB0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013"/>
          <a:stretch/>
        </p:blipFill>
        <p:spPr>
          <a:xfrm>
            <a:off x="2220673" y="1184695"/>
            <a:ext cx="8103012" cy="3749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419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E94D14B-2213-2AE1-B6AA-9412CC6EE9ED}"/>
              </a:ext>
            </a:extLst>
          </p:cNvPr>
          <p:cNvSpPr txBox="1"/>
          <p:nvPr/>
        </p:nvSpPr>
        <p:spPr>
          <a:xfrm>
            <a:off x="403282" y="829171"/>
            <a:ext cx="26535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12" name="Picture 10" descr="Picture 10">
            <a:extLst>
              <a:ext uri="{FF2B5EF4-FFF2-40B4-BE49-F238E27FC236}">
                <a16:creationId xmlns:a16="http://schemas.microsoft.com/office/drawing/2014/main" id="{F25C16F9-8506-BE48-4C4F-E5B14E3DEEF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0272" t="6539" r="30123" b="37296"/>
          <a:stretch>
            <a:fillRect/>
          </a:stretch>
        </p:blipFill>
        <p:spPr>
          <a:xfrm flipH="1">
            <a:off x="0" y="5951132"/>
            <a:ext cx="1250929" cy="906868"/>
          </a:xfrm>
          <a:prstGeom prst="rect">
            <a:avLst/>
          </a:prstGeom>
          <a:ln w="12700">
            <a:miter lim="400000"/>
          </a:ln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AD6769F-7BB3-4DCD-6BFE-ABBE6CB4D6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8636" y="131684"/>
            <a:ext cx="8599235" cy="2911575"/>
          </a:xfrm>
          <a:prstGeom prst="rect">
            <a:avLst/>
          </a:prstGeom>
        </p:spPr>
      </p:pic>
      <p:pic>
        <p:nvPicPr>
          <p:cNvPr id="23" name="Google Shape;133;p29">
            <a:extLst>
              <a:ext uri="{FF2B5EF4-FFF2-40B4-BE49-F238E27FC236}">
                <a16:creationId xmlns:a16="http://schemas.microsoft.com/office/drawing/2014/main" id="{B8CF3FEC-C547-D89A-E09D-C17094DDAE0D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05686" y="136478"/>
            <a:ext cx="3273302" cy="58135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Picture 4">
            <a:extLst>
              <a:ext uri="{FF2B5EF4-FFF2-40B4-BE49-F238E27FC236}">
                <a16:creationId xmlns:a16="http://schemas.microsoft.com/office/drawing/2014/main" id="{D1AE1118-A926-FBAD-6403-D4F2AD9ED2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73" t="7994" r="1" b="8787"/>
          <a:stretch/>
        </p:blipFill>
        <p:spPr bwMode="auto">
          <a:xfrm>
            <a:off x="329970" y="3682330"/>
            <a:ext cx="11202388" cy="3340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554BC5E-0DC0-A8A9-34E9-E91E46F803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19710" y="3057768"/>
            <a:ext cx="1903363" cy="1251329"/>
          </a:xfrm>
          <a:prstGeom prst="rect">
            <a:avLst/>
          </a:prstGeom>
        </p:spPr>
      </p:pic>
      <p:pic>
        <p:nvPicPr>
          <p:cNvPr id="26" name="Picture 2">
            <a:extLst>
              <a:ext uri="{FF2B5EF4-FFF2-40B4-BE49-F238E27FC236}">
                <a16:creationId xmlns:a16="http://schemas.microsoft.com/office/drawing/2014/main" id="{E77AF0F2-1EE5-817C-D487-887C2EEFED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9977" y="2960675"/>
            <a:ext cx="2582313" cy="1717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10" descr="Picture 10">
            <a:extLst>
              <a:ext uri="{FF2B5EF4-FFF2-40B4-BE49-F238E27FC236}">
                <a16:creationId xmlns:a16="http://schemas.microsoft.com/office/drawing/2014/main" id="{4ABA8B00-C367-5846-A15B-54512904F0A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0272" t="6539" r="30123" b="37296"/>
          <a:stretch>
            <a:fillRect/>
          </a:stretch>
        </p:blipFill>
        <p:spPr>
          <a:xfrm flipH="1">
            <a:off x="0" y="5951132"/>
            <a:ext cx="1250929" cy="906868"/>
          </a:xfrm>
          <a:prstGeom prst="rect">
            <a:avLst/>
          </a:prstGeom>
          <a:ln w="12700">
            <a:miter lim="400000"/>
          </a:ln>
        </p:spPr>
      </p:pic>
      <p:pic>
        <p:nvPicPr>
          <p:cNvPr id="28" name="Picture 27" descr="Icon&#10;&#10;Description automatically generated">
            <a:extLst>
              <a:ext uri="{FF2B5EF4-FFF2-40B4-BE49-F238E27FC236}">
                <a16:creationId xmlns:a16="http://schemas.microsoft.com/office/drawing/2014/main" id="{C6B922AB-713A-7FDF-5143-8685E5CFBA4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 rot="10800000">
            <a:off x="5845019" y="3918717"/>
            <a:ext cx="606472" cy="611569"/>
          </a:xfrm>
          <a:prstGeom prst="rect">
            <a:avLst/>
          </a:prstGeom>
        </p:spPr>
      </p:pic>
      <p:pic>
        <p:nvPicPr>
          <p:cNvPr id="29" name="Picture 28" descr="Icon&#10;&#10;Description automatically generated">
            <a:extLst>
              <a:ext uri="{FF2B5EF4-FFF2-40B4-BE49-F238E27FC236}">
                <a16:creationId xmlns:a16="http://schemas.microsoft.com/office/drawing/2014/main" id="{05DD8F63-CDB7-4F59-D553-E04AD80760D8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 rot="12254504">
            <a:off x="5845019" y="3968866"/>
            <a:ext cx="606472" cy="611569"/>
          </a:xfrm>
          <a:prstGeom prst="rect">
            <a:avLst/>
          </a:prstGeom>
        </p:spPr>
      </p:pic>
      <p:pic>
        <p:nvPicPr>
          <p:cNvPr id="30" name="Picture 29" descr="Icon&#10;&#10;Description automatically generated">
            <a:extLst>
              <a:ext uri="{FF2B5EF4-FFF2-40B4-BE49-F238E27FC236}">
                <a16:creationId xmlns:a16="http://schemas.microsoft.com/office/drawing/2014/main" id="{B6F4A153-D316-BC37-0722-FB5CF7CECBA5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 rot="10536866">
            <a:off x="5694419" y="3895021"/>
            <a:ext cx="606472" cy="61156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E25A58A-BCF1-6324-AC95-301BDF35C5BA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alphaModFix amt="87000"/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aturation sat="66000"/>
                    </a14:imgEffect>
                    <a14:imgEffect>
                      <a14:brightnessContrast contrast="-14000"/>
                    </a14:imgEffect>
                  </a14:imgLayer>
                </a14:imgProps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rcRect l="7812" t="20122" r="6875"/>
          <a:stretch/>
        </p:blipFill>
        <p:spPr>
          <a:xfrm>
            <a:off x="2284157" y="4798101"/>
            <a:ext cx="7728192" cy="2197979"/>
          </a:xfrm>
          <a:prstGeom prst="rect">
            <a:avLst/>
          </a:prstGeom>
          <a:effectLst>
            <a:glow rad="1187478">
              <a:schemeClr val="tx1">
                <a:alpha val="8000"/>
              </a:schemeClr>
            </a:glow>
            <a:softEdge rad="353238"/>
          </a:effectLst>
        </p:spPr>
      </p:pic>
    </p:spTree>
    <p:extLst>
      <p:ext uri="{BB962C8B-B14F-4D97-AF65-F5344CB8AC3E}">
        <p14:creationId xmlns:p14="http://schemas.microsoft.com/office/powerpoint/2010/main" val="2916504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0" descr="Picture 10">
            <a:extLst>
              <a:ext uri="{FF2B5EF4-FFF2-40B4-BE49-F238E27FC236}">
                <a16:creationId xmlns:a16="http://schemas.microsoft.com/office/drawing/2014/main" id="{2C194932-C540-1BFD-B78C-6F4ADBE1E82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0272" t="6539" r="30123" b="37296"/>
          <a:stretch>
            <a:fillRect/>
          </a:stretch>
        </p:blipFill>
        <p:spPr>
          <a:xfrm flipH="1">
            <a:off x="0" y="5951132"/>
            <a:ext cx="1250929" cy="906868"/>
          </a:xfrm>
          <a:prstGeom prst="rect">
            <a:avLst/>
          </a:prstGeom>
          <a:ln w="12700">
            <a:miter lim="400000"/>
          </a:ln>
        </p:spPr>
      </p:pic>
      <p:pic>
        <p:nvPicPr>
          <p:cNvPr id="4" name="Google Shape;133;p29">
            <a:extLst>
              <a:ext uri="{FF2B5EF4-FFF2-40B4-BE49-F238E27FC236}">
                <a16:creationId xmlns:a16="http://schemas.microsoft.com/office/drawing/2014/main" id="{0B9F9388-E47F-B5FC-D68A-8930FAE9E773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34799" y="137570"/>
            <a:ext cx="3273302" cy="5813562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African Lion Facts: Habitat, Diet, Behavior">
            <a:extLst>
              <a:ext uri="{FF2B5EF4-FFF2-40B4-BE49-F238E27FC236}">
                <a16:creationId xmlns:a16="http://schemas.microsoft.com/office/drawing/2014/main" id="{B3AE440D-49F0-B1B8-E0D3-C86CDD0C1C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31" t="10848" r="18305" b="7927"/>
          <a:stretch/>
        </p:blipFill>
        <p:spPr bwMode="auto">
          <a:xfrm>
            <a:off x="1517628" y="1403604"/>
            <a:ext cx="5465794" cy="4050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9819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0" descr="Picture 10">
            <a:extLst>
              <a:ext uri="{FF2B5EF4-FFF2-40B4-BE49-F238E27FC236}">
                <a16:creationId xmlns:a16="http://schemas.microsoft.com/office/drawing/2014/main" id="{B2F34D84-E1F0-5566-6576-008AEEF469A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0272" t="6539" r="30123" b="37296"/>
          <a:stretch>
            <a:fillRect/>
          </a:stretch>
        </p:blipFill>
        <p:spPr>
          <a:xfrm flipH="1">
            <a:off x="0" y="5951132"/>
            <a:ext cx="1250929" cy="906868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Google Shape;133;p29">
            <a:extLst>
              <a:ext uri="{FF2B5EF4-FFF2-40B4-BE49-F238E27FC236}">
                <a16:creationId xmlns:a16="http://schemas.microsoft.com/office/drawing/2014/main" id="{6FE7B6F7-3484-C47E-461B-BD0AA4C309A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34799" y="137570"/>
            <a:ext cx="3273302" cy="5813562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 descr="6,807 Cow Side View Stock Photos, Pictures &amp; Royalty-Free Images - iStock">
            <a:extLst>
              <a:ext uri="{FF2B5EF4-FFF2-40B4-BE49-F238E27FC236}">
                <a16:creationId xmlns:a16="http://schemas.microsoft.com/office/drawing/2014/main" id="{6DC62376-9C48-4F2D-E539-D77FD0C3FC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3737" y="1230315"/>
            <a:ext cx="6438254" cy="4397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4788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E94D14B-2213-2AE1-B6AA-9412CC6EE9ED}"/>
              </a:ext>
            </a:extLst>
          </p:cNvPr>
          <p:cNvSpPr txBox="1"/>
          <p:nvPr/>
        </p:nvSpPr>
        <p:spPr>
          <a:xfrm>
            <a:off x="403282" y="829171"/>
            <a:ext cx="26535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12" name="Picture 10" descr="Picture 10">
            <a:extLst>
              <a:ext uri="{FF2B5EF4-FFF2-40B4-BE49-F238E27FC236}">
                <a16:creationId xmlns:a16="http://schemas.microsoft.com/office/drawing/2014/main" id="{F25C16F9-8506-BE48-4C4F-E5B14E3DEEF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0272" t="6539" r="30123" b="37296"/>
          <a:stretch>
            <a:fillRect/>
          </a:stretch>
        </p:blipFill>
        <p:spPr>
          <a:xfrm flipH="1">
            <a:off x="0" y="5951132"/>
            <a:ext cx="1250929" cy="906868"/>
          </a:xfrm>
          <a:prstGeom prst="rect">
            <a:avLst/>
          </a:prstGeom>
          <a:ln w="12700">
            <a:miter lim="400000"/>
          </a:ln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AD6769F-7BB3-4DCD-6BFE-ABBE6CB4D6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8636" y="131684"/>
            <a:ext cx="8599235" cy="2911575"/>
          </a:xfrm>
          <a:prstGeom prst="rect">
            <a:avLst/>
          </a:prstGeom>
        </p:spPr>
      </p:pic>
      <p:pic>
        <p:nvPicPr>
          <p:cNvPr id="23" name="Google Shape;133;p29">
            <a:extLst>
              <a:ext uri="{FF2B5EF4-FFF2-40B4-BE49-F238E27FC236}">
                <a16:creationId xmlns:a16="http://schemas.microsoft.com/office/drawing/2014/main" id="{B8CF3FEC-C547-D89A-E09D-C17094DDAE0D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05686" y="136478"/>
            <a:ext cx="3273302" cy="58135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Picture 4">
            <a:extLst>
              <a:ext uri="{FF2B5EF4-FFF2-40B4-BE49-F238E27FC236}">
                <a16:creationId xmlns:a16="http://schemas.microsoft.com/office/drawing/2014/main" id="{D1AE1118-A926-FBAD-6403-D4F2AD9ED2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73" t="7994" r="1" b="8787"/>
          <a:stretch/>
        </p:blipFill>
        <p:spPr bwMode="auto">
          <a:xfrm>
            <a:off x="329970" y="3682330"/>
            <a:ext cx="11202388" cy="3340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554BC5E-0DC0-A8A9-34E9-E91E46F803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19710" y="3057768"/>
            <a:ext cx="1903363" cy="1251329"/>
          </a:xfrm>
          <a:prstGeom prst="rect">
            <a:avLst/>
          </a:prstGeom>
        </p:spPr>
      </p:pic>
      <p:pic>
        <p:nvPicPr>
          <p:cNvPr id="26" name="Picture 2">
            <a:extLst>
              <a:ext uri="{FF2B5EF4-FFF2-40B4-BE49-F238E27FC236}">
                <a16:creationId xmlns:a16="http://schemas.microsoft.com/office/drawing/2014/main" id="{E77AF0F2-1EE5-817C-D487-887C2EEFED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9977" y="2960675"/>
            <a:ext cx="2582313" cy="1717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10" descr="Picture 10">
            <a:extLst>
              <a:ext uri="{FF2B5EF4-FFF2-40B4-BE49-F238E27FC236}">
                <a16:creationId xmlns:a16="http://schemas.microsoft.com/office/drawing/2014/main" id="{4ABA8B00-C367-5846-A15B-54512904F0A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0272" t="6539" r="30123" b="37296"/>
          <a:stretch>
            <a:fillRect/>
          </a:stretch>
        </p:blipFill>
        <p:spPr>
          <a:xfrm flipH="1">
            <a:off x="0" y="5951132"/>
            <a:ext cx="1250929" cy="906868"/>
          </a:xfrm>
          <a:prstGeom prst="rect">
            <a:avLst/>
          </a:prstGeom>
          <a:ln w="12700">
            <a:miter lim="400000"/>
          </a:ln>
        </p:spPr>
      </p:pic>
      <p:pic>
        <p:nvPicPr>
          <p:cNvPr id="28" name="Picture 27" descr="Icon&#10;&#10;Description automatically generated">
            <a:extLst>
              <a:ext uri="{FF2B5EF4-FFF2-40B4-BE49-F238E27FC236}">
                <a16:creationId xmlns:a16="http://schemas.microsoft.com/office/drawing/2014/main" id="{C6B922AB-713A-7FDF-5143-8685E5CFBA4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 rot="10800000">
            <a:off x="5845019" y="3918717"/>
            <a:ext cx="606472" cy="611569"/>
          </a:xfrm>
          <a:prstGeom prst="rect">
            <a:avLst/>
          </a:prstGeom>
        </p:spPr>
      </p:pic>
      <p:pic>
        <p:nvPicPr>
          <p:cNvPr id="29" name="Picture 28" descr="Icon&#10;&#10;Description automatically generated">
            <a:extLst>
              <a:ext uri="{FF2B5EF4-FFF2-40B4-BE49-F238E27FC236}">
                <a16:creationId xmlns:a16="http://schemas.microsoft.com/office/drawing/2014/main" id="{05DD8F63-CDB7-4F59-D553-E04AD80760D8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 rot="12254504">
            <a:off x="5845019" y="3968866"/>
            <a:ext cx="606472" cy="611569"/>
          </a:xfrm>
          <a:prstGeom prst="rect">
            <a:avLst/>
          </a:prstGeom>
        </p:spPr>
      </p:pic>
      <p:pic>
        <p:nvPicPr>
          <p:cNvPr id="30" name="Picture 29" descr="Icon&#10;&#10;Description automatically generated">
            <a:extLst>
              <a:ext uri="{FF2B5EF4-FFF2-40B4-BE49-F238E27FC236}">
                <a16:creationId xmlns:a16="http://schemas.microsoft.com/office/drawing/2014/main" id="{B6F4A153-D316-BC37-0722-FB5CF7CECBA5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 rot="10536866">
            <a:off x="5694419" y="3895021"/>
            <a:ext cx="606472" cy="61156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E25A58A-BCF1-6324-AC95-301BDF35C5BA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alphaModFix amt="87000"/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aturation sat="66000"/>
                    </a14:imgEffect>
                    <a14:imgEffect>
                      <a14:brightnessContrast contrast="-14000"/>
                    </a14:imgEffect>
                  </a14:imgLayer>
                </a14:imgProps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rcRect l="7812" t="20122" r="6875"/>
          <a:stretch/>
        </p:blipFill>
        <p:spPr>
          <a:xfrm>
            <a:off x="2284157" y="4798101"/>
            <a:ext cx="7728192" cy="2197979"/>
          </a:xfrm>
          <a:prstGeom prst="rect">
            <a:avLst/>
          </a:prstGeom>
          <a:effectLst>
            <a:glow rad="1187478">
              <a:schemeClr val="tx1">
                <a:alpha val="8000"/>
              </a:schemeClr>
            </a:glow>
            <a:softEdge rad="353238"/>
          </a:effectLst>
        </p:spPr>
      </p:pic>
    </p:spTree>
    <p:extLst>
      <p:ext uri="{BB962C8B-B14F-4D97-AF65-F5344CB8AC3E}">
        <p14:creationId xmlns:p14="http://schemas.microsoft.com/office/powerpoint/2010/main" val="8778493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0" descr="Picture 10">
            <a:extLst>
              <a:ext uri="{FF2B5EF4-FFF2-40B4-BE49-F238E27FC236}">
                <a16:creationId xmlns:a16="http://schemas.microsoft.com/office/drawing/2014/main" id="{2C194932-C540-1BFD-B78C-6F4ADBE1E82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0272" t="6539" r="30123" b="37296"/>
          <a:stretch>
            <a:fillRect/>
          </a:stretch>
        </p:blipFill>
        <p:spPr>
          <a:xfrm flipH="1">
            <a:off x="0" y="5951132"/>
            <a:ext cx="1250929" cy="906868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Google Shape;133;p29">
            <a:extLst>
              <a:ext uri="{FF2B5EF4-FFF2-40B4-BE49-F238E27FC236}">
                <a16:creationId xmlns:a16="http://schemas.microsoft.com/office/drawing/2014/main" id="{6F44C330-23B8-174D-67FE-915591E958C2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34799" y="137570"/>
            <a:ext cx="3273302" cy="5813562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B2F8A9D-BDDF-51C3-E6A2-69F16F122438}"/>
              </a:ext>
            </a:extLst>
          </p:cNvPr>
          <p:cNvPicPr>
            <a:picLocks noChangeAspect="1"/>
          </p:cNvPicPr>
          <p:nvPr/>
        </p:nvPicPr>
        <p:blipFill>
          <a:blip r:embed="rId5">
            <a:grayscl/>
          </a:blip>
          <a:stretch>
            <a:fillRect/>
          </a:stretch>
        </p:blipFill>
        <p:spPr>
          <a:xfrm>
            <a:off x="2324100" y="1492250"/>
            <a:ext cx="3771900" cy="387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831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0" descr="Picture 10">
            <a:extLst>
              <a:ext uri="{FF2B5EF4-FFF2-40B4-BE49-F238E27FC236}">
                <a16:creationId xmlns:a16="http://schemas.microsoft.com/office/drawing/2014/main" id="{B2F34D84-E1F0-5566-6576-008AEEF469A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0272" t="6539" r="30123" b="37296"/>
          <a:stretch>
            <a:fillRect/>
          </a:stretch>
        </p:blipFill>
        <p:spPr>
          <a:xfrm flipH="1">
            <a:off x="0" y="5951132"/>
            <a:ext cx="1250929" cy="906868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Google Shape;133;p29">
            <a:extLst>
              <a:ext uri="{FF2B5EF4-FFF2-40B4-BE49-F238E27FC236}">
                <a16:creationId xmlns:a16="http://schemas.microsoft.com/office/drawing/2014/main" id="{9B9AD594-DFE2-C39B-C79F-71E4FD0D9DA4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34799" y="137570"/>
            <a:ext cx="3273302" cy="5813562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2" descr="Replacement Carafe for K-Duo Essentials™ Single Serve &amp; Carafe Coffee Maker">
            <a:extLst>
              <a:ext uri="{FF2B5EF4-FFF2-40B4-BE49-F238E27FC236}">
                <a16:creationId xmlns:a16="http://schemas.microsoft.com/office/drawing/2014/main" id="{4579DB0A-8FA0-0F01-9258-0036109F7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7852" y="1266662"/>
            <a:ext cx="4684470" cy="4684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9323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E94D14B-2213-2AE1-B6AA-9412CC6EE9ED}"/>
              </a:ext>
            </a:extLst>
          </p:cNvPr>
          <p:cNvSpPr txBox="1"/>
          <p:nvPr/>
        </p:nvSpPr>
        <p:spPr>
          <a:xfrm>
            <a:off x="403282" y="829171"/>
            <a:ext cx="26535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12" name="Picture 10" descr="Picture 10">
            <a:extLst>
              <a:ext uri="{FF2B5EF4-FFF2-40B4-BE49-F238E27FC236}">
                <a16:creationId xmlns:a16="http://schemas.microsoft.com/office/drawing/2014/main" id="{F25C16F9-8506-BE48-4C4F-E5B14E3DEEF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0272" t="6539" r="30123" b="37296"/>
          <a:stretch>
            <a:fillRect/>
          </a:stretch>
        </p:blipFill>
        <p:spPr>
          <a:xfrm flipH="1">
            <a:off x="0" y="5951132"/>
            <a:ext cx="1250929" cy="906868"/>
          </a:xfrm>
          <a:prstGeom prst="rect">
            <a:avLst/>
          </a:prstGeom>
          <a:ln w="12700">
            <a:miter lim="400000"/>
          </a:ln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AD6769F-7BB3-4DCD-6BFE-ABBE6CB4D6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8636" y="131684"/>
            <a:ext cx="8599235" cy="2911575"/>
          </a:xfrm>
          <a:prstGeom prst="rect">
            <a:avLst/>
          </a:prstGeom>
        </p:spPr>
      </p:pic>
      <p:pic>
        <p:nvPicPr>
          <p:cNvPr id="23" name="Google Shape;133;p29">
            <a:extLst>
              <a:ext uri="{FF2B5EF4-FFF2-40B4-BE49-F238E27FC236}">
                <a16:creationId xmlns:a16="http://schemas.microsoft.com/office/drawing/2014/main" id="{B8CF3FEC-C547-D89A-E09D-C17094DDAE0D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05686" y="136478"/>
            <a:ext cx="3273302" cy="58135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Picture 4">
            <a:extLst>
              <a:ext uri="{FF2B5EF4-FFF2-40B4-BE49-F238E27FC236}">
                <a16:creationId xmlns:a16="http://schemas.microsoft.com/office/drawing/2014/main" id="{D1AE1118-A926-FBAD-6403-D4F2AD9ED2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73" t="7994" r="1" b="8787"/>
          <a:stretch/>
        </p:blipFill>
        <p:spPr bwMode="auto">
          <a:xfrm>
            <a:off x="329970" y="3682330"/>
            <a:ext cx="11202388" cy="3340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554BC5E-0DC0-A8A9-34E9-E91E46F803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19710" y="3057768"/>
            <a:ext cx="1903363" cy="1251329"/>
          </a:xfrm>
          <a:prstGeom prst="rect">
            <a:avLst/>
          </a:prstGeom>
        </p:spPr>
      </p:pic>
      <p:pic>
        <p:nvPicPr>
          <p:cNvPr id="26" name="Picture 2">
            <a:extLst>
              <a:ext uri="{FF2B5EF4-FFF2-40B4-BE49-F238E27FC236}">
                <a16:creationId xmlns:a16="http://schemas.microsoft.com/office/drawing/2014/main" id="{E77AF0F2-1EE5-817C-D487-887C2EEFED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9977" y="2960675"/>
            <a:ext cx="2582313" cy="1717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10" descr="Picture 10">
            <a:extLst>
              <a:ext uri="{FF2B5EF4-FFF2-40B4-BE49-F238E27FC236}">
                <a16:creationId xmlns:a16="http://schemas.microsoft.com/office/drawing/2014/main" id="{4ABA8B00-C367-5846-A15B-54512904F0A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0272" t="6539" r="30123" b="37296"/>
          <a:stretch>
            <a:fillRect/>
          </a:stretch>
        </p:blipFill>
        <p:spPr>
          <a:xfrm flipH="1">
            <a:off x="207474" y="5951132"/>
            <a:ext cx="1250929" cy="906868"/>
          </a:xfrm>
          <a:prstGeom prst="rect">
            <a:avLst/>
          </a:prstGeom>
          <a:ln w="12700">
            <a:miter lim="400000"/>
          </a:ln>
        </p:spPr>
      </p:pic>
      <p:pic>
        <p:nvPicPr>
          <p:cNvPr id="28" name="Picture 27" descr="Icon&#10;&#10;Description automatically generated">
            <a:extLst>
              <a:ext uri="{FF2B5EF4-FFF2-40B4-BE49-F238E27FC236}">
                <a16:creationId xmlns:a16="http://schemas.microsoft.com/office/drawing/2014/main" id="{C6B922AB-713A-7FDF-5143-8685E5CFBA4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 rot="10800000">
            <a:off x="5845019" y="3918717"/>
            <a:ext cx="606472" cy="611569"/>
          </a:xfrm>
          <a:prstGeom prst="rect">
            <a:avLst/>
          </a:prstGeom>
        </p:spPr>
      </p:pic>
      <p:pic>
        <p:nvPicPr>
          <p:cNvPr id="29" name="Picture 28" descr="Icon&#10;&#10;Description automatically generated">
            <a:extLst>
              <a:ext uri="{FF2B5EF4-FFF2-40B4-BE49-F238E27FC236}">
                <a16:creationId xmlns:a16="http://schemas.microsoft.com/office/drawing/2014/main" id="{05DD8F63-CDB7-4F59-D553-E04AD80760D8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 rot="12254504">
            <a:off x="5845019" y="3968866"/>
            <a:ext cx="606472" cy="611569"/>
          </a:xfrm>
          <a:prstGeom prst="rect">
            <a:avLst/>
          </a:prstGeom>
        </p:spPr>
      </p:pic>
      <p:pic>
        <p:nvPicPr>
          <p:cNvPr id="30" name="Picture 29" descr="Icon&#10;&#10;Description automatically generated">
            <a:extLst>
              <a:ext uri="{FF2B5EF4-FFF2-40B4-BE49-F238E27FC236}">
                <a16:creationId xmlns:a16="http://schemas.microsoft.com/office/drawing/2014/main" id="{B6F4A153-D316-BC37-0722-FB5CF7CECBA5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 rot="10536866">
            <a:off x="5694419" y="3895021"/>
            <a:ext cx="606472" cy="61156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E25A58A-BCF1-6324-AC95-301BDF35C5BA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alphaModFix amt="87000"/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aturation sat="66000"/>
                    </a14:imgEffect>
                    <a14:imgEffect>
                      <a14:brightnessContrast contrast="-14000"/>
                    </a14:imgEffect>
                  </a14:imgLayer>
                </a14:imgProps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rcRect l="7812" t="20122" r="6875"/>
          <a:stretch/>
        </p:blipFill>
        <p:spPr>
          <a:xfrm>
            <a:off x="2284157" y="4798101"/>
            <a:ext cx="7728192" cy="2197979"/>
          </a:xfrm>
          <a:prstGeom prst="rect">
            <a:avLst/>
          </a:prstGeom>
          <a:effectLst>
            <a:glow rad="1187478">
              <a:schemeClr val="tx1">
                <a:alpha val="8000"/>
              </a:schemeClr>
            </a:glow>
            <a:softEdge rad="353238"/>
          </a:effectLst>
        </p:spPr>
      </p:pic>
    </p:spTree>
    <p:extLst>
      <p:ext uri="{BB962C8B-B14F-4D97-AF65-F5344CB8AC3E}">
        <p14:creationId xmlns:p14="http://schemas.microsoft.com/office/powerpoint/2010/main" val="927211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ACFF86D-1F4A-B952-B36F-4DBB3C184DA5}"/>
              </a:ext>
            </a:extLst>
          </p:cNvPr>
          <p:cNvSpPr/>
          <p:nvPr/>
        </p:nvSpPr>
        <p:spPr>
          <a:xfrm>
            <a:off x="995022" y="1720840"/>
            <a:ext cx="10201955" cy="34163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You are halfway done! </a:t>
            </a:r>
            <a:r>
              <a:rPr lang="en-US" sz="5400" i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lack-Lato"/>
              </a:rPr>
              <a:t>Thank you so much for all the answers so far. Let’s see what Andy will work on next!</a:t>
            </a:r>
            <a:endParaRPr lang="en-US" sz="5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5" name="Picture 10" descr="Picture 10">
            <a:extLst>
              <a:ext uri="{FF2B5EF4-FFF2-40B4-BE49-F238E27FC236}">
                <a16:creationId xmlns:a16="http://schemas.microsoft.com/office/drawing/2014/main" id="{07D35D19-789A-76B3-4C70-76EF2B33176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0272" t="6539" r="30123" b="37296"/>
          <a:stretch>
            <a:fillRect/>
          </a:stretch>
        </p:blipFill>
        <p:spPr>
          <a:xfrm flipH="1">
            <a:off x="207474" y="5951132"/>
            <a:ext cx="1250929" cy="906868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Google Shape;133;p29">
            <a:extLst>
              <a:ext uri="{FF2B5EF4-FFF2-40B4-BE49-F238E27FC236}">
                <a16:creationId xmlns:a16="http://schemas.microsoft.com/office/drawing/2014/main" id="{D5C39CCB-2AB8-01D3-B19B-8C66AA629D6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79117" y="3441680"/>
            <a:ext cx="1968894" cy="34163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905336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0" descr="Picture 10">
            <a:extLst>
              <a:ext uri="{FF2B5EF4-FFF2-40B4-BE49-F238E27FC236}">
                <a16:creationId xmlns:a16="http://schemas.microsoft.com/office/drawing/2014/main" id="{2C194932-C540-1BFD-B78C-6F4ADBE1E82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0272" t="6539" r="30123" b="37296"/>
          <a:stretch>
            <a:fillRect/>
          </a:stretch>
        </p:blipFill>
        <p:spPr>
          <a:xfrm flipH="1">
            <a:off x="0" y="5951132"/>
            <a:ext cx="1250929" cy="906868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Google Shape;133;p29">
            <a:extLst>
              <a:ext uri="{FF2B5EF4-FFF2-40B4-BE49-F238E27FC236}">
                <a16:creationId xmlns:a16="http://schemas.microsoft.com/office/drawing/2014/main" id="{7F9BF5B2-EDBD-2FEF-8320-0633B946C4E4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34799" y="137570"/>
            <a:ext cx="3273302" cy="5813562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12" descr="Beekeepers Seek Resistance to the Honeybee's Most Fearsome Enemy -  Scientific American">
            <a:extLst>
              <a:ext uri="{FF2B5EF4-FFF2-40B4-BE49-F238E27FC236}">
                <a16:creationId xmlns:a16="http://schemas.microsoft.com/office/drawing/2014/main" id="{79D445EE-15B1-E0B8-A4F5-E351184CE7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1006" y="1644987"/>
            <a:ext cx="5443716" cy="3568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5027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0" descr="Picture 10">
            <a:extLst>
              <a:ext uri="{FF2B5EF4-FFF2-40B4-BE49-F238E27FC236}">
                <a16:creationId xmlns:a16="http://schemas.microsoft.com/office/drawing/2014/main" id="{B2F34D84-E1F0-5566-6576-008AEEF469A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0272" t="6539" r="30123" b="37296"/>
          <a:stretch>
            <a:fillRect/>
          </a:stretch>
        </p:blipFill>
        <p:spPr>
          <a:xfrm flipH="1">
            <a:off x="0" y="5951132"/>
            <a:ext cx="1250929" cy="906868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Google Shape;133;p29">
            <a:extLst>
              <a:ext uri="{FF2B5EF4-FFF2-40B4-BE49-F238E27FC236}">
                <a16:creationId xmlns:a16="http://schemas.microsoft.com/office/drawing/2014/main" id="{28F2564A-05D2-4A6A-DDF3-DE74FCF3D322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34799" y="137570"/>
            <a:ext cx="3273302" cy="5813562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6" descr="Spider definition and meaning | Collins English Dictionary">
            <a:extLst>
              <a:ext uri="{FF2B5EF4-FFF2-40B4-BE49-F238E27FC236}">
                <a16:creationId xmlns:a16="http://schemas.microsoft.com/office/drawing/2014/main" id="{8DF8125E-008D-7672-5AF0-76D5A56BC7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9408" y="1644987"/>
            <a:ext cx="5373512" cy="3568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2284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752064D-99EA-4EA4-1A1E-4398ADBE6A0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rcRect l="30272" t="6539" r="30123" b="6591"/>
          <a:stretch/>
        </p:blipFill>
        <p:spPr>
          <a:xfrm>
            <a:off x="4330460" y="898695"/>
            <a:ext cx="3531080" cy="478478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59446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E94D14B-2213-2AE1-B6AA-9412CC6EE9ED}"/>
              </a:ext>
            </a:extLst>
          </p:cNvPr>
          <p:cNvSpPr txBox="1"/>
          <p:nvPr/>
        </p:nvSpPr>
        <p:spPr>
          <a:xfrm>
            <a:off x="403282" y="829171"/>
            <a:ext cx="26535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12" name="Picture 10" descr="Picture 10">
            <a:extLst>
              <a:ext uri="{FF2B5EF4-FFF2-40B4-BE49-F238E27FC236}">
                <a16:creationId xmlns:a16="http://schemas.microsoft.com/office/drawing/2014/main" id="{F25C16F9-8506-BE48-4C4F-E5B14E3DEEF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0272" t="6539" r="30123" b="37296"/>
          <a:stretch>
            <a:fillRect/>
          </a:stretch>
        </p:blipFill>
        <p:spPr>
          <a:xfrm flipH="1">
            <a:off x="0" y="5951132"/>
            <a:ext cx="1250929" cy="906868"/>
          </a:xfrm>
          <a:prstGeom prst="rect">
            <a:avLst/>
          </a:prstGeom>
          <a:ln w="12700">
            <a:miter lim="400000"/>
          </a:ln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AD6769F-7BB3-4DCD-6BFE-ABBE6CB4D6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8636" y="131684"/>
            <a:ext cx="8599235" cy="2911575"/>
          </a:xfrm>
          <a:prstGeom prst="rect">
            <a:avLst/>
          </a:prstGeom>
        </p:spPr>
      </p:pic>
      <p:pic>
        <p:nvPicPr>
          <p:cNvPr id="23" name="Google Shape;133;p29">
            <a:extLst>
              <a:ext uri="{FF2B5EF4-FFF2-40B4-BE49-F238E27FC236}">
                <a16:creationId xmlns:a16="http://schemas.microsoft.com/office/drawing/2014/main" id="{B8CF3FEC-C547-D89A-E09D-C17094DDAE0D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05686" y="136478"/>
            <a:ext cx="3273302" cy="58135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Picture 4">
            <a:extLst>
              <a:ext uri="{FF2B5EF4-FFF2-40B4-BE49-F238E27FC236}">
                <a16:creationId xmlns:a16="http://schemas.microsoft.com/office/drawing/2014/main" id="{D1AE1118-A926-FBAD-6403-D4F2AD9ED2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73" t="7994" r="1" b="8787"/>
          <a:stretch/>
        </p:blipFill>
        <p:spPr bwMode="auto">
          <a:xfrm>
            <a:off x="329970" y="3682330"/>
            <a:ext cx="11202388" cy="3340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554BC5E-0DC0-A8A9-34E9-E91E46F803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19710" y="3057768"/>
            <a:ext cx="1903363" cy="1251329"/>
          </a:xfrm>
          <a:prstGeom prst="rect">
            <a:avLst/>
          </a:prstGeom>
        </p:spPr>
      </p:pic>
      <p:pic>
        <p:nvPicPr>
          <p:cNvPr id="26" name="Picture 2">
            <a:extLst>
              <a:ext uri="{FF2B5EF4-FFF2-40B4-BE49-F238E27FC236}">
                <a16:creationId xmlns:a16="http://schemas.microsoft.com/office/drawing/2014/main" id="{E77AF0F2-1EE5-817C-D487-887C2EEFED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9977" y="2960675"/>
            <a:ext cx="2582313" cy="1717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10" descr="Picture 10">
            <a:extLst>
              <a:ext uri="{FF2B5EF4-FFF2-40B4-BE49-F238E27FC236}">
                <a16:creationId xmlns:a16="http://schemas.microsoft.com/office/drawing/2014/main" id="{4ABA8B00-C367-5846-A15B-54512904F0A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0272" t="6539" r="30123" b="37296"/>
          <a:stretch>
            <a:fillRect/>
          </a:stretch>
        </p:blipFill>
        <p:spPr>
          <a:xfrm flipH="1">
            <a:off x="0" y="5951132"/>
            <a:ext cx="1250929" cy="906868"/>
          </a:xfrm>
          <a:prstGeom prst="rect">
            <a:avLst/>
          </a:prstGeom>
          <a:ln w="12700">
            <a:miter lim="400000"/>
          </a:ln>
        </p:spPr>
      </p:pic>
      <p:pic>
        <p:nvPicPr>
          <p:cNvPr id="28" name="Picture 27" descr="Icon&#10;&#10;Description automatically generated">
            <a:extLst>
              <a:ext uri="{FF2B5EF4-FFF2-40B4-BE49-F238E27FC236}">
                <a16:creationId xmlns:a16="http://schemas.microsoft.com/office/drawing/2014/main" id="{C6B922AB-713A-7FDF-5143-8685E5CFBA4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 rot="10800000">
            <a:off x="5845019" y="3918717"/>
            <a:ext cx="606472" cy="611569"/>
          </a:xfrm>
          <a:prstGeom prst="rect">
            <a:avLst/>
          </a:prstGeom>
        </p:spPr>
      </p:pic>
      <p:pic>
        <p:nvPicPr>
          <p:cNvPr id="29" name="Picture 28" descr="Icon&#10;&#10;Description automatically generated">
            <a:extLst>
              <a:ext uri="{FF2B5EF4-FFF2-40B4-BE49-F238E27FC236}">
                <a16:creationId xmlns:a16="http://schemas.microsoft.com/office/drawing/2014/main" id="{05DD8F63-CDB7-4F59-D553-E04AD80760D8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 rot="12254504">
            <a:off x="5845019" y="3968866"/>
            <a:ext cx="606472" cy="611569"/>
          </a:xfrm>
          <a:prstGeom prst="rect">
            <a:avLst/>
          </a:prstGeom>
        </p:spPr>
      </p:pic>
      <p:pic>
        <p:nvPicPr>
          <p:cNvPr id="30" name="Picture 29" descr="Icon&#10;&#10;Description automatically generated">
            <a:extLst>
              <a:ext uri="{FF2B5EF4-FFF2-40B4-BE49-F238E27FC236}">
                <a16:creationId xmlns:a16="http://schemas.microsoft.com/office/drawing/2014/main" id="{B6F4A153-D316-BC37-0722-FB5CF7CECBA5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 rot="10536866">
            <a:off x="5694419" y="3895021"/>
            <a:ext cx="606472" cy="61156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E25A58A-BCF1-6324-AC95-301BDF35C5BA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alphaModFix amt="87000"/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aturation sat="66000"/>
                    </a14:imgEffect>
                    <a14:imgEffect>
                      <a14:brightnessContrast contrast="-14000"/>
                    </a14:imgEffect>
                  </a14:imgLayer>
                </a14:imgProps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rcRect l="7812" t="20122" r="6875"/>
          <a:stretch/>
        </p:blipFill>
        <p:spPr>
          <a:xfrm>
            <a:off x="2284157" y="4798101"/>
            <a:ext cx="7728192" cy="2197979"/>
          </a:xfrm>
          <a:prstGeom prst="rect">
            <a:avLst/>
          </a:prstGeom>
          <a:effectLst>
            <a:glow rad="1187478">
              <a:schemeClr val="tx1">
                <a:alpha val="8000"/>
              </a:schemeClr>
            </a:glow>
            <a:softEdge rad="353238"/>
          </a:effectLst>
        </p:spPr>
      </p:pic>
    </p:spTree>
    <p:extLst>
      <p:ext uri="{BB962C8B-B14F-4D97-AF65-F5344CB8AC3E}">
        <p14:creationId xmlns:p14="http://schemas.microsoft.com/office/powerpoint/2010/main" val="29745054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0" descr="Picture 10">
            <a:extLst>
              <a:ext uri="{FF2B5EF4-FFF2-40B4-BE49-F238E27FC236}">
                <a16:creationId xmlns:a16="http://schemas.microsoft.com/office/drawing/2014/main" id="{2C194932-C540-1BFD-B78C-6F4ADBE1E82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0272" t="6539" r="30123" b="37296"/>
          <a:stretch>
            <a:fillRect/>
          </a:stretch>
        </p:blipFill>
        <p:spPr>
          <a:xfrm flipH="1">
            <a:off x="0" y="5951132"/>
            <a:ext cx="1250929" cy="906868"/>
          </a:xfrm>
          <a:prstGeom prst="rect">
            <a:avLst/>
          </a:prstGeom>
          <a:ln w="12700">
            <a:miter lim="400000"/>
          </a:ln>
        </p:spPr>
      </p:pic>
      <p:pic>
        <p:nvPicPr>
          <p:cNvPr id="4" name="Google Shape;133;p29">
            <a:extLst>
              <a:ext uri="{FF2B5EF4-FFF2-40B4-BE49-F238E27FC236}">
                <a16:creationId xmlns:a16="http://schemas.microsoft.com/office/drawing/2014/main" id="{FB91709B-090C-96BB-125E-7CB891223276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34799" y="137570"/>
            <a:ext cx="3273302" cy="5813562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J. Randall Powers Hackney 1 - Light Buffet Table Lamp">
            <a:extLst>
              <a:ext uri="{FF2B5EF4-FFF2-40B4-BE49-F238E27FC236}">
                <a16:creationId xmlns:a16="http://schemas.microsoft.com/office/drawing/2014/main" id="{B8DCD77A-3A36-A0C0-1869-D27164ECE8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8762" y="1044898"/>
            <a:ext cx="4768204" cy="4768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3534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0" descr="Picture 10">
            <a:extLst>
              <a:ext uri="{FF2B5EF4-FFF2-40B4-BE49-F238E27FC236}">
                <a16:creationId xmlns:a16="http://schemas.microsoft.com/office/drawing/2014/main" id="{B2F34D84-E1F0-5566-6576-008AEEF469A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0272" t="6539" r="30123" b="37296"/>
          <a:stretch>
            <a:fillRect/>
          </a:stretch>
        </p:blipFill>
        <p:spPr>
          <a:xfrm flipH="1">
            <a:off x="0" y="5951132"/>
            <a:ext cx="1250929" cy="906868"/>
          </a:xfrm>
          <a:prstGeom prst="rect">
            <a:avLst/>
          </a:prstGeom>
          <a:ln w="12700">
            <a:miter lim="400000"/>
          </a:ln>
        </p:spPr>
      </p:pic>
      <p:pic>
        <p:nvPicPr>
          <p:cNvPr id="4" name="Google Shape;133;p29">
            <a:extLst>
              <a:ext uri="{FF2B5EF4-FFF2-40B4-BE49-F238E27FC236}">
                <a16:creationId xmlns:a16="http://schemas.microsoft.com/office/drawing/2014/main" id="{61BB1B0A-C5ED-F836-DB5C-144641ABD443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34799" y="137570"/>
            <a:ext cx="3273302" cy="5813562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KNALLA Umbrella, black - IKEA">
            <a:extLst>
              <a:ext uri="{FF2B5EF4-FFF2-40B4-BE49-F238E27FC236}">
                <a16:creationId xmlns:a16="http://schemas.microsoft.com/office/drawing/2014/main" id="{0EB7A395-EF2E-5606-7647-E2D377A910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637056">
            <a:off x="3275684" y="1711820"/>
            <a:ext cx="3434358" cy="3434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4261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E94D14B-2213-2AE1-B6AA-9412CC6EE9ED}"/>
              </a:ext>
            </a:extLst>
          </p:cNvPr>
          <p:cNvSpPr txBox="1"/>
          <p:nvPr/>
        </p:nvSpPr>
        <p:spPr>
          <a:xfrm>
            <a:off x="403282" y="829171"/>
            <a:ext cx="26535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12" name="Picture 10" descr="Picture 10">
            <a:extLst>
              <a:ext uri="{FF2B5EF4-FFF2-40B4-BE49-F238E27FC236}">
                <a16:creationId xmlns:a16="http://schemas.microsoft.com/office/drawing/2014/main" id="{F25C16F9-8506-BE48-4C4F-E5B14E3DEEF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0272" t="6539" r="30123" b="37296"/>
          <a:stretch>
            <a:fillRect/>
          </a:stretch>
        </p:blipFill>
        <p:spPr>
          <a:xfrm flipH="1">
            <a:off x="0" y="5951132"/>
            <a:ext cx="1250929" cy="906868"/>
          </a:xfrm>
          <a:prstGeom prst="rect">
            <a:avLst/>
          </a:prstGeom>
          <a:ln w="12700">
            <a:miter lim="400000"/>
          </a:ln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AD6769F-7BB3-4DCD-6BFE-ABBE6CB4D6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8636" y="131684"/>
            <a:ext cx="8599235" cy="2911575"/>
          </a:xfrm>
          <a:prstGeom prst="rect">
            <a:avLst/>
          </a:prstGeom>
        </p:spPr>
      </p:pic>
      <p:pic>
        <p:nvPicPr>
          <p:cNvPr id="23" name="Google Shape;133;p29">
            <a:extLst>
              <a:ext uri="{FF2B5EF4-FFF2-40B4-BE49-F238E27FC236}">
                <a16:creationId xmlns:a16="http://schemas.microsoft.com/office/drawing/2014/main" id="{B8CF3FEC-C547-D89A-E09D-C17094DDAE0D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05686" y="136478"/>
            <a:ext cx="3273302" cy="58135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Picture 4">
            <a:extLst>
              <a:ext uri="{FF2B5EF4-FFF2-40B4-BE49-F238E27FC236}">
                <a16:creationId xmlns:a16="http://schemas.microsoft.com/office/drawing/2014/main" id="{D1AE1118-A926-FBAD-6403-D4F2AD9ED2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73" t="7994" r="1" b="8787"/>
          <a:stretch/>
        </p:blipFill>
        <p:spPr bwMode="auto">
          <a:xfrm>
            <a:off x="329970" y="3682330"/>
            <a:ext cx="11202388" cy="3340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554BC5E-0DC0-A8A9-34E9-E91E46F803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19710" y="3057768"/>
            <a:ext cx="1903363" cy="1251329"/>
          </a:xfrm>
          <a:prstGeom prst="rect">
            <a:avLst/>
          </a:prstGeom>
        </p:spPr>
      </p:pic>
      <p:pic>
        <p:nvPicPr>
          <p:cNvPr id="26" name="Picture 2">
            <a:extLst>
              <a:ext uri="{FF2B5EF4-FFF2-40B4-BE49-F238E27FC236}">
                <a16:creationId xmlns:a16="http://schemas.microsoft.com/office/drawing/2014/main" id="{E77AF0F2-1EE5-817C-D487-887C2EEFED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9977" y="2960675"/>
            <a:ext cx="2582313" cy="1717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10" descr="Picture 10">
            <a:extLst>
              <a:ext uri="{FF2B5EF4-FFF2-40B4-BE49-F238E27FC236}">
                <a16:creationId xmlns:a16="http://schemas.microsoft.com/office/drawing/2014/main" id="{4ABA8B00-C367-5846-A15B-54512904F0A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0272" t="6539" r="30123" b="37296"/>
          <a:stretch>
            <a:fillRect/>
          </a:stretch>
        </p:blipFill>
        <p:spPr>
          <a:xfrm flipH="1">
            <a:off x="0" y="5951132"/>
            <a:ext cx="1250929" cy="906868"/>
          </a:xfrm>
          <a:prstGeom prst="rect">
            <a:avLst/>
          </a:prstGeom>
          <a:ln w="12700">
            <a:miter lim="400000"/>
          </a:ln>
        </p:spPr>
      </p:pic>
      <p:pic>
        <p:nvPicPr>
          <p:cNvPr id="28" name="Picture 27" descr="Icon&#10;&#10;Description automatically generated">
            <a:extLst>
              <a:ext uri="{FF2B5EF4-FFF2-40B4-BE49-F238E27FC236}">
                <a16:creationId xmlns:a16="http://schemas.microsoft.com/office/drawing/2014/main" id="{C6B922AB-713A-7FDF-5143-8685E5CFBA4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 rot="10800000">
            <a:off x="5845019" y="3918717"/>
            <a:ext cx="606472" cy="611569"/>
          </a:xfrm>
          <a:prstGeom prst="rect">
            <a:avLst/>
          </a:prstGeom>
        </p:spPr>
      </p:pic>
      <p:pic>
        <p:nvPicPr>
          <p:cNvPr id="29" name="Picture 28" descr="Icon&#10;&#10;Description automatically generated">
            <a:extLst>
              <a:ext uri="{FF2B5EF4-FFF2-40B4-BE49-F238E27FC236}">
                <a16:creationId xmlns:a16="http://schemas.microsoft.com/office/drawing/2014/main" id="{05DD8F63-CDB7-4F59-D553-E04AD80760D8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 rot="12254504">
            <a:off x="5845019" y="3968866"/>
            <a:ext cx="606472" cy="611569"/>
          </a:xfrm>
          <a:prstGeom prst="rect">
            <a:avLst/>
          </a:prstGeom>
        </p:spPr>
      </p:pic>
      <p:pic>
        <p:nvPicPr>
          <p:cNvPr id="30" name="Picture 29" descr="Icon&#10;&#10;Description automatically generated">
            <a:extLst>
              <a:ext uri="{FF2B5EF4-FFF2-40B4-BE49-F238E27FC236}">
                <a16:creationId xmlns:a16="http://schemas.microsoft.com/office/drawing/2014/main" id="{B6F4A153-D316-BC37-0722-FB5CF7CECBA5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 rot="10536866">
            <a:off x="5694419" y="3895021"/>
            <a:ext cx="606472" cy="61156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E25A58A-BCF1-6324-AC95-301BDF35C5BA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alphaModFix amt="87000"/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aturation sat="66000"/>
                    </a14:imgEffect>
                    <a14:imgEffect>
                      <a14:brightnessContrast contrast="-14000"/>
                    </a14:imgEffect>
                  </a14:imgLayer>
                </a14:imgProps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rcRect l="7812" t="20122" r="6875"/>
          <a:stretch/>
        </p:blipFill>
        <p:spPr>
          <a:xfrm>
            <a:off x="2284157" y="4798101"/>
            <a:ext cx="7728192" cy="2197979"/>
          </a:xfrm>
          <a:prstGeom prst="rect">
            <a:avLst/>
          </a:prstGeom>
          <a:effectLst>
            <a:glow rad="1187478">
              <a:schemeClr val="tx1">
                <a:alpha val="8000"/>
              </a:schemeClr>
            </a:glow>
            <a:softEdge rad="353238"/>
          </a:effectLst>
        </p:spPr>
      </p:pic>
    </p:spTree>
    <p:extLst>
      <p:ext uri="{BB962C8B-B14F-4D97-AF65-F5344CB8AC3E}">
        <p14:creationId xmlns:p14="http://schemas.microsoft.com/office/powerpoint/2010/main" val="2699070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0" descr="Picture 10">
            <a:extLst>
              <a:ext uri="{FF2B5EF4-FFF2-40B4-BE49-F238E27FC236}">
                <a16:creationId xmlns:a16="http://schemas.microsoft.com/office/drawing/2014/main" id="{2C194932-C540-1BFD-B78C-6F4ADBE1E82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0272" t="6539" r="30123" b="37296"/>
          <a:stretch>
            <a:fillRect/>
          </a:stretch>
        </p:blipFill>
        <p:spPr>
          <a:xfrm flipH="1">
            <a:off x="0" y="5951132"/>
            <a:ext cx="1250929" cy="906868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Google Shape;133;p29">
            <a:extLst>
              <a:ext uri="{FF2B5EF4-FFF2-40B4-BE49-F238E27FC236}">
                <a16:creationId xmlns:a16="http://schemas.microsoft.com/office/drawing/2014/main" id="{9EEB2443-B647-2C75-4C1A-65090F8684D4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34799" y="137570"/>
            <a:ext cx="3273302" cy="5813562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2" descr="Misunderstood Mesos: The Striped Skunk - The Wolf Center">
            <a:extLst>
              <a:ext uri="{FF2B5EF4-FFF2-40B4-BE49-F238E27FC236}">
                <a16:creationId xmlns:a16="http://schemas.microsoft.com/office/drawing/2014/main" id="{D8F613E8-B367-9996-DC42-D36EC70626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15"/>
          <a:stretch/>
        </p:blipFill>
        <p:spPr bwMode="auto">
          <a:xfrm>
            <a:off x="2752699" y="931191"/>
            <a:ext cx="4562310" cy="4364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9962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0" descr="Picture 10">
            <a:extLst>
              <a:ext uri="{FF2B5EF4-FFF2-40B4-BE49-F238E27FC236}">
                <a16:creationId xmlns:a16="http://schemas.microsoft.com/office/drawing/2014/main" id="{B2F34D84-E1F0-5566-6576-008AEEF469A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0272" t="6539" r="30123" b="37296"/>
          <a:stretch>
            <a:fillRect/>
          </a:stretch>
        </p:blipFill>
        <p:spPr>
          <a:xfrm flipH="1">
            <a:off x="0" y="5951132"/>
            <a:ext cx="1250929" cy="906868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Google Shape;133;p29">
            <a:extLst>
              <a:ext uri="{FF2B5EF4-FFF2-40B4-BE49-F238E27FC236}">
                <a16:creationId xmlns:a16="http://schemas.microsoft.com/office/drawing/2014/main" id="{F72DEBD1-2004-A1B9-A9B5-B6E6081C4F70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34799" y="137570"/>
            <a:ext cx="3273302" cy="5813562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8" descr="Free Squirrel Transparent, Download Free Squirrel Transparent png images,  Free ClipArts on Clipart Library">
            <a:extLst>
              <a:ext uri="{FF2B5EF4-FFF2-40B4-BE49-F238E27FC236}">
                <a16:creationId xmlns:a16="http://schemas.microsoft.com/office/drawing/2014/main" id="{08A84915-3E5B-9289-87DC-BC76D55C11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6550" y="1450741"/>
            <a:ext cx="4267910" cy="3956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9897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E94D14B-2213-2AE1-B6AA-9412CC6EE9ED}"/>
              </a:ext>
            </a:extLst>
          </p:cNvPr>
          <p:cNvSpPr txBox="1"/>
          <p:nvPr/>
        </p:nvSpPr>
        <p:spPr>
          <a:xfrm>
            <a:off x="403282" y="829171"/>
            <a:ext cx="26535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12" name="Picture 10" descr="Picture 10">
            <a:extLst>
              <a:ext uri="{FF2B5EF4-FFF2-40B4-BE49-F238E27FC236}">
                <a16:creationId xmlns:a16="http://schemas.microsoft.com/office/drawing/2014/main" id="{F25C16F9-8506-BE48-4C4F-E5B14E3DEEF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0272" t="6539" r="30123" b="37296"/>
          <a:stretch>
            <a:fillRect/>
          </a:stretch>
        </p:blipFill>
        <p:spPr>
          <a:xfrm flipH="1">
            <a:off x="0" y="5951132"/>
            <a:ext cx="1250929" cy="906868"/>
          </a:xfrm>
          <a:prstGeom prst="rect">
            <a:avLst/>
          </a:prstGeom>
          <a:ln w="12700">
            <a:miter lim="400000"/>
          </a:ln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AD6769F-7BB3-4DCD-6BFE-ABBE6CB4D6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8636" y="131684"/>
            <a:ext cx="8599235" cy="2911575"/>
          </a:xfrm>
          <a:prstGeom prst="rect">
            <a:avLst/>
          </a:prstGeom>
        </p:spPr>
      </p:pic>
      <p:pic>
        <p:nvPicPr>
          <p:cNvPr id="23" name="Google Shape;133;p29">
            <a:extLst>
              <a:ext uri="{FF2B5EF4-FFF2-40B4-BE49-F238E27FC236}">
                <a16:creationId xmlns:a16="http://schemas.microsoft.com/office/drawing/2014/main" id="{B8CF3FEC-C547-D89A-E09D-C17094DDAE0D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05686" y="136478"/>
            <a:ext cx="3273302" cy="58135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Picture 4">
            <a:extLst>
              <a:ext uri="{FF2B5EF4-FFF2-40B4-BE49-F238E27FC236}">
                <a16:creationId xmlns:a16="http://schemas.microsoft.com/office/drawing/2014/main" id="{D1AE1118-A926-FBAD-6403-D4F2AD9ED2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73" t="7994" r="1" b="8787"/>
          <a:stretch/>
        </p:blipFill>
        <p:spPr bwMode="auto">
          <a:xfrm>
            <a:off x="329970" y="3682330"/>
            <a:ext cx="11202388" cy="3340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554BC5E-0DC0-A8A9-34E9-E91E46F803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19710" y="3057768"/>
            <a:ext cx="1903363" cy="1251329"/>
          </a:xfrm>
          <a:prstGeom prst="rect">
            <a:avLst/>
          </a:prstGeom>
        </p:spPr>
      </p:pic>
      <p:pic>
        <p:nvPicPr>
          <p:cNvPr id="26" name="Picture 2">
            <a:extLst>
              <a:ext uri="{FF2B5EF4-FFF2-40B4-BE49-F238E27FC236}">
                <a16:creationId xmlns:a16="http://schemas.microsoft.com/office/drawing/2014/main" id="{E77AF0F2-1EE5-817C-D487-887C2EEFED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9977" y="2960675"/>
            <a:ext cx="2582313" cy="1717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10" descr="Picture 10">
            <a:extLst>
              <a:ext uri="{FF2B5EF4-FFF2-40B4-BE49-F238E27FC236}">
                <a16:creationId xmlns:a16="http://schemas.microsoft.com/office/drawing/2014/main" id="{4ABA8B00-C367-5846-A15B-54512904F0A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0272" t="6539" r="30123" b="37296"/>
          <a:stretch>
            <a:fillRect/>
          </a:stretch>
        </p:blipFill>
        <p:spPr>
          <a:xfrm flipH="1">
            <a:off x="0" y="5951132"/>
            <a:ext cx="1250929" cy="906868"/>
          </a:xfrm>
          <a:prstGeom prst="rect">
            <a:avLst/>
          </a:prstGeom>
          <a:ln w="12700">
            <a:miter lim="400000"/>
          </a:ln>
        </p:spPr>
      </p:pic>
      <p:pic>
        <p:nvPicPr>
          <p:cNvPr id="28" name="Picture 27" descr="Icon&#10;&#10;Description automatically generated">
            <a:extLst>
              <a:ext uri="{FF2B5EF4-FFF2-40B4-BE49-F238E27FC236}">
                <a16:creationId xmlns:a16="http://schemas.microsoft.com/office/drawing/2014/main" id="{C6B922AB-713A-7FDF-5143-8685E5CFBA4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 rot="10800000">
            <a:off x="5845019" y="3918717"/>
            <a:ext cx="606472" cy="611569"/>
          </a:xfrm>
          <a:prstGeom prst="rect">
            <a:avLst/>
          </a:prstGeom>
        </p:spPr>
      </p:pic>
      <p:pic>
        <p:nvPicPr>
          <p:cNvPr id="29" name="Picture 28" descr="Icon&#10;&#10;Description automatically generated">
            <a:extLst>
              <a:ext uri="{FF2B5EF4-FFF2-40B4-BE49-F238E27FC236}">
                <a16:creationId xmlns:a16="http://schemas.microsoft.com/office/drawing/2014/main" id="{05DD8F63-CDB7-4F59-D553-E04AD80760D8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 rot="12254504">
            <a:off x="5845019" y="3968866"/>
            <a:ext cx="606472" cy="611569"/>
          </a:xfrm>
          <a:prstGeom prst="rect">
            <a:avLst/>
          </a:prstGeom>
        </p:spPr>
      </p:pic>
      <p:pic>
        <p:nvPicPr>
          <p:cNvPr id="30" name="Picture 29" descr="Icon&#10;&#10;Description automatically generated">
            <a:extLst>
              <a:ext uri="{FF2B5EF4-FFF2-40B4-BE49-F238E27FC236}">
                <a16:creationId xmlns:a16="http://schemas.microsoft.com/office/drawing/2014/main" id="{B6F4A153-D316-BC37-0722-FB5CF7CECBA5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 rot="10536866">
            <a:off x="5694419" y="3895021"/>
            <a:ext cx="606472" cy="61156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E25A58A-BCF1-6324-AC95-301BDF35C5BA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alphaModFix amt="87000"/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aturation sat="66000"/>
                    </a14:imgEffect>
                    <a14:imgEffect>
                      <a14:brightnessContrast contrast="-14000"/>
                    </a14:imgEffect>
                  </a14:imgLayer>
                </a14:imgProps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rcRect l="7812" t="20122" r="6875"/>
          <a:stretch/>
        </p:blipFill>
        <p:spPr>
          <a:xfrm>
            <a:off x="2284157" y="4798101"/>
            <a:ext cx="7728192" cy="2197979"/>
          </a:xfrm>
          <a:prstGeom prst="rect">
            <a:avLst/>
          </a:prstGeom>
          <a:effectLst>
            <a:glow rad="1187478">
              <a:schemeClr val="tx1">
                <a:alpha val="8000"/>
              </a:schemeClr>
            </a:glow>
            <a:softEdge rad="353238"/>
          </a:effectLst>
        </p:spPr>
      </p:pic>
    </p:spTree>
    <p:extLst>
      <p:ext uri="{BB962C8B-B14F-4D97-AF65-F5344CB8AC3E}">
        <p14:creationId xmlns:p14="http://schemas.microsoft.com/office/powerpoint/2010/main" val="10855427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0" descr="Picture 10">
            <a:extLst>
              <a:ext uri="{FF2B5EF4-FFF2-40B4-BE49-F238E27FC236}">
                <a16:creationId xmlns:a16="http://schemas.microsoft.com/office/drawing/2014/main" id="{2C194932-C540-1BFD-B78C-6F4ADBE1E82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0272" t="6539" r="30123" b="37296"/>
          <a:stretch>
            <a:fillRect/>
          </a:stretch>
        </p:blipFill>
        <p:spPr>
          <a:xfrm flipH="1">
            <a:off x="0" y="5951132"/>
            <a:ext cx="1250929" cy="906868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Google Shape;133;p29">
            <a:extLst>
              <a:ext uri="{FF2B5EF4-FFF2-40B4-BE49-F238E27FC236}">
                <a16:creationId xmlns:a16="http://schemas.microsoft.com/office/drawing/2014/main" id="{BD4541E5-2CBE-0A6F-D9B5-C6699C8B7EFF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34799" y="137570"/>
            <a:ext cx="3273302" cy="5813562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879,420 Blue Plate Images, Stock Photos &amp; Vectors | Shutterstock">
            <a:extLst>
              <a:ext uri="{FF2B5EF4-FFF2-40B4-BE49-F238E27FC236}">
                <a16:creationId xmlns:a16="http://schemas.microsoft.com/office/drawing/2014/main" id="{5672E5E5-2245-551B-A85C-8D622D9A94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114"/>
          <a:stretch/>
        </p:blipFill>
        <p:spPr bwMode="auto">
          <a:xfrm>
            <a:off x="2187951" y="1937503"/>
            <a:ext cx="5956300" cy="2982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2113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0" descr="Picture 10">
            <a:extLst>
              <a:ext uri="{FF2B5EF4-FFF2-40B4-BE49-F238E27FC236}">
                <a16:creationId xmlns:a16="http://schemas.microsoft.com/office/drawing/2014/main" id="{B2F34D84-E1F0-5566-6576-008AEEF469A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0272" t="6539" r="30123" b="37296"/>
          <a:stretch>
            <a:fillRect/>
          </a:stretch>
        </p:blipFill>
        <p:spPr>
          <a:xfrm flipH="1">
            <a:off x="0" y="5951132"/>
            <a:ext cx="1250929" cy="906868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Google Shape;133;p29">
            <a:extLst>
              <a:ext uri="{FF2B5EF4-FFF2-40B4-BE49-F238E27FC236}">
                <a16:creationId xmlns:a16="http://schemas.microsoft.com/office/drawing/2014/main" id="{A47DC167-B8E4-B5D6-49E1-69BB5ADDB276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34799" y="137570"/>
            <a:ext cx="3273302" cy="5813562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Amazon.com: The Ultimate Wall Clock - 14&quot; Atomic, Black, Easy to Read,  Perfect for Home, Office, School, Indoor / Outdoor">
            <a:extLst>
              <a:ext uri="{FF2B5EF4-FFF2-40B4-BE49-F238E27FC236}">
                <a16:creationId xmlns:a16="http://schemas.microsoft.com/office/drawing/2014/main" id="{D35F1953-15FE-1966-2CA5-7D853F57D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3068" y="1848609"/>
            <a:ext cx="3174892" cy="3160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7641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AA36BD6-EC0F-7448-A6C5-3DB1009F34C3}"/>
              </a:ext>
            </a:extLst>
          </p:cNvPr>
          <p:cNvSpPr txBox="1"/>
          <p:nvPr/>
        </p:nvSpPr>
        <p:spPr>
          <a:xfrm>
            <a:off x="403282" y="829171"/>
            <a:ext cx="26535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5" name="Picture 10" descr="Picture 10">
            <a:extLst>
              <a:ext uri="{FF2B5EF4-FFF2-40B4-BE49-F238E27FC236}">
                <a16:creationId xmlns:a16="http://schemas.microsoft.com/office/drawing/2014/main" id="{FC7F4DDD-072A-633A-4DED-FA3ABDF5784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0272" t="6539" r="30123" b="37296"/>
          <a:stretch>
            <a:fillRect/>
          </a:stretch>
        </p:blipFill>
        <p:spPr>
          <a:xfrm flipH="1">
            <a:off x="0" y="5951132"/>
            <a:ext cx="1250929" cy="906868"/>
          </a:xfrm>
          <a:prstGeom prst="rect">
            <a:avLst/>
          </a:prstGeom>
          <a:ln w="12700">
            <a:miter lim="400000"/>
          </a:ln>
        </p:spPr>
      </p:pic>
      <p:pic>
        <p:nvPicPr>
          <p:cNvPr id="16" name="Google Shape;133;p29">
            <a:extLst>
              <a:ext uri="{FF2B5EF4-FFF2-40B4-BE49-F238E27FC236}">
                <a16:creationId xmlns:a16="http://schemas.microsoft.com/office/drawing/2014/main" id="{4AC2473F-63CF-C983-E6BE-7A6BF3A650EF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05686" y="136478"/>
            <a:ext cx="3273302" cy="581356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63572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1AEF596C-EDE5-FAF0-42DD-8E3D56F916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8636" y="131684"/>
            <a:ext cx="8599235" cy="2911575"/>
          </a:xfrm>
          <a:prstGeom prst="rect">
            <a:avLst/>
          </a:prstGeom>
        </p:spPr>
      </p:pic>
      <p:pic>
        <p:nvPicPr>
          <p:cNvPr id="3" name="Google Shape;133;p29">
            <a:extLst>
              <a:ext uri="{FF2B5EF4-FFF2-40B4-BE49-F238E27FC236}">
                <a16:creationId xmlns:a16="http://schemas.microsoft.com/office/drawing/2014/main" id="{17CEA329-548E-1BF4-04CE-FAA02E0EB87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05686" y="136478"/>
            <a:ext cx="3273302" cy="5813562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DA4D33EE-163D-EFA3-424D-D9CDF25983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73" t="7994" r="1" b="8787"/>
          <a:stretch/>
        </p:blipFill>
        <p:spPr bwMode="auto">
          <a:xfrm>
            <a:off x="329970" y="3682330"/>
            <a:ext cx="11202388" cy="3340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C470548-719F-C5AF-D280-48CC02B9E4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19710" y="3057768"/>
            <a:ext cx="1903363" cy="1251329"/>
          </a:xfrm>
          <a:prstGeom prst="rect">
            <a:avLst/>
          </a:prstGeom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3DC83324-0B87-1F24-8889-38DCE237A6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9977" y="2960675"/>
            <a:ext cx="2582313" cy="1717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0" descr="Picture 10">
            <a:extLst>
              <a:ext uri="{FF2B5EF4-FFF2-40B4-BE49-F238E27FC236}">
                <a16:creationId xmlns:a16="http://schemas.microsoft.com/office/drawing/2014/main" id="{F25C16F9-8506-BE48-4C4F-E5B14E3DEEF3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30272" t="6539" r="30123" b="37296"/>
          <a:stretch>
            <a:fillRect/>
          </a:stretch>
        </p:blipFill>
        <p:spPr>
          <a:xfrm flipH="1">
            <a:off x="0" y="5951132"/>
            <a:ext cx="1250929" cy="906868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52452E95-1FF3-7CD4-2223-E45C2B03836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 rot="10800000">
            <a:off x="5845019" y="3918717"/>
            <a:ext cx="606472" cy="611569"/>
          </a:xfrm>
          <a:prstGeom prst="rect">
            <a:avLst/>
          </a:prstGeom>
        </p:spPr>
      </p:pic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58C3ABA7-35F0-3EB6-547A-A0F2D0F5F6F3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 rot="12254504">
            <a:off x="5845019" y="3968866"/>
            <a:ext cx="606472" cy="611569"/>
          </a:xfrm>
          <a:prstGeom prst="rect">
            <a:avLst/>
          </a:prstGeom>
        </p:spPr>
      </p:pic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73CBB044-D4AB-F65A-E7F3-F26482540FED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 rot="10536866">
            <a:off x="5694419" y="3895021"/>
            <a:ext cx="606472" cy="611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3363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0" descr="Picture 10">
            <a:extLst>
              <a:ext uri="{FF2B5EF4-FFF2-40B4-BE49-F238E27FC236}">
                <a16:creationId xmlns:a16="http://schemas.microsoft.com/office/drawing/2014/main" id="{2C194932-C540-1BFD-B78C-6F4ADBE1E82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0272" t="6539" r="30123" b="37296"/>
          <a:stretch>
            <a:fillRect/>
          </a:stretch>
        </p:blipFill>
        <p:spPr>
          <a:xfrm flipH="1">
            <a:off x="0" y="5951132"/>
            <a:ext cx="1250929" cy="906868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Google Shape;133;p29">
            <a:extLst>
              <a:ext uri="{FF2B5EF4-FFF2-40B4-BE49-F238E27FC236}">
                <a16:creationId xmlns:a16="http://schemas.microsoft.com/office/drawing/2014/main" id="{724DD119-5096-DDE1-C328-4F428AC53AD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34799" y="137570"/>
            <a:ext cx="3273302" cy="5813562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Chicken, Capon or Squab? : Article - GourmetSleuth">
            <a:extLst>
              <a:ext uri="{FF2B5EF4-FFF2-40B4-BE49-F238E27FC236}">
                <a16:creationId xmlns:a16="http://schemas.microsoft.com/office/drawing/2014/main" id="{D5B3B6E3-BC7D-BC76-7B3E-F1F7234824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6720" y="1733550"/>
            <a:ext cx="4509897" cy="339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605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0" descr="Picture 10">
            <a:extLst>
              <a:ext uri="{FF2B5EF4-FFF2-40B4-BE49-F238E27FC236}">
                <a16:creationId xmlns:a16="http://schemas.microsoft.com/office/drawing/2014/main" id="{B2F34D84-E1F0-5566-6576-008AEEF469A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0272" t="6539" r="30123" b="37296"/>
          <a:stretch>
            <a:fillRect/>
          </a:stretch>
        </p:blipFill>
        <p:spPr>
          <a:xfrm flipH="1">
            <a:off x="0" y="5951132"/>
            <a:ext cx="1250929" cy="906868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Google Shape;133;p29">
            <a:extLst>
              <a:ext uri="{FF2B5EF4-FFF2-40B4-BE49-F238E27FC236}">
                <a16:creationId xmlns:a16="http://schemas.microsoft.com/office/drawing/2014/main" id="{6D388BA8-8888-169E-97C9-47D7E5B87933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34799" y="137570"/>
            <a:ext cx="3273302" cy="5813562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4" descr="258,401 Monkey Stock Photos, Pictures &amp; Royalty-Free Images - iStock">
            <a:extLst>
              <a:ext uri="{FF2B5EF4-FFF2-40B4-BE49-F238E27FC236}">
                <a16:creationId xmlns:a16="http://schemas.microsoft.com/office/drawing/2014/main" id="{A4B12C48-0071-5F42-A00E-6BD86F0186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4302" y="1352891"/>
            <a:ext cx="4152217" cy="4152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0156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E94D14B-2213-2AE1-B6AA-9412CC6EE9ED}"/>
              </a:ext>
            </a:extLst>
          </p:cNvPr>
          <p:cNvSpPr txBox="1"/>
          <p:nvPr/>
        </p:nvSpPr>
        <p:spPr>
          <a:xfrm>
            <a:off x="403282" y="829171"/>
            <a:ext cx="26535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12" name="Picture 10" descr="Picture 10">
            <a:extLst>
              <a:ext uri="{FF2B5EF4-FFF2-40B4-BE49-F238E27FC236}">
                <a16:creationId xmlns:a16="http://schemas.microsoft.com/office/drawing/2014/main" id="{F25C16F9-8506-BE48-4C4F-E5B14E3DEEF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0272" t="6539" r="30123" b="37296"/>
          <a:stretch>
            <a:fillRect/>
          </a:stretch>
        </p:blipFill>
        <p:spPr>
          <a:xfrm flipH="1">
            <a:off x="0" y="5951132"/>
            <a:ext cx="1250929" cy="906868"/>
          </a:xfrm>
          <a:prstGeom prst="rect">
            <a:avLst/>
          </a:prstGeom>
          <a:ln w="12700">
            <a:miter lim="400000"/>
          </a:ln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AD6769F-7BB3-4DCD-6BFE-ABBE6CB4D6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8636" y="131684"/>
            <a:ext cx="8599235" cy="2911575"/>
          </a:xfrm>
          <a:prstGeom prst="rect">
            <a:avLst/>
          </a:prstGeom>
        </p:spPr>
      </p:pic>
      <p:pic>
        <p:nvPicPr>
          <p:cNvPr id="23" name="Google Shape;133;p29">
            <a:extLst>
              <a:ext uri="{FF2B5EF4-FFF2-40B4-BE49-F238E27FC236}">
                <a16:creationId xmlns:a16="http://schemas.microsoft.com/office/drawing/2014/main" id="{B8CF3FEC-C547-D89A-E09D-C17094DDAE0D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05686" y="136478"/>
            <a:ext cx="3273302" cy="58135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Picture 4">
            <a:extLst>
              <a:ext uri="{FF2B5EF4-FFF2-40B4-BE49-F238E27FC236}">
                <a16:creationId xmlns:a16="http://schemas.microsoft.com/office/drawing/2014/main" id="{D1AE1118-A926-FBAD-6403-D4F2AD9ED2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73" t="7994" r="1" b="8787"/>
          <a:stretch/>
        </p:blipFill>
        <p:spPr bwMode="auto">
          <a:xfrm>
            <a:off x="329970" y="3682330"/>
            <a:ext cx="11202388" cy="3340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554BC5E-0DC0-A8A9-34E9-E91E46F803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19710" y="3057768"/>
            <a:ext cx="1903363" cy="1251329"/>
          </a:xfrm>
          <a:prstGeom prst="rect">
            <a:avLst/>
          </a:prstGeom>
        </p:spPr>
      </p:pic>
      <p:pic>
        <p:nvPicPr>
          <p:cNvPr id="26" name="Picture 2">
            <a:extLst>
              <a:ext uri="{FF2B5EF4-FFF2-40B4-BE49-F238E27FC236}">
                <a16:creationId xmlns:a16="http://schemas.microsoft.com/office/drawing/2014/main" id="{E77AF0F2-1EE5-817C-D487-887C2EEFED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9977" y="2960675"/>
            <a:ext cx="2582313" cy="1717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10" descr="Picture 10">
            <a:extLst>
              <a:ext uri="{FF2B5EF4-FFF2-40B4-BE49-F238E27FC236}">
                <a16:creationId xmlns:a16="http://schemas.microsoft.com/office/drawing/2014/main" id="{4ABA8B00-C367-5846-A15B-54512904F0A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0272" t="6539" r="30123" b="37296"/>
          <a:stretch>
            <a:fillRect/>
          </a:stretch>
        </p:blipFill>
        <p:spPr>
          <a:xfrm flipH="1">
            <a:off x="0" y="5951132"/>
            <a:ext cx="1250929" cy="906868"/>
          </a:xfrm>
          <a:prstGeom prst="rect">
            <a:avLst/>
          </a:prstGeom>
          <a:ln w="12700">
            <a:miter lim="400000"/>
          </a:ln>
        </p:spPr>
      </p:pic>
      <p:pic>
        <p:nvPicPr>
          <p:cNvPr id="28" name="Picture 27" descr="Icon&#10;&#10;Description automatically generated">
            <a:extLst>
              <a:ext uri="{FF2B5EF4-FFF2-40B4-BE49-F238E27FC236}">
                <a16:creationId xmlns:a16="http://schemas.microsoft.com/office/drawing/2014/main" id="{C6B922AB-713A-7FDF-5143-8685E5CFBA4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 rot="10800000">
            <a:off x="5845019" y="3918717"/>
            <a:ext cx="606472" cy="611569"/>
          </a:xfrm>
          <a:prstGeom prst="rect">
            <a:avLst/>
          </a:prstGeom>
        </p:spPr>
      </p:pic>
      <p:pic>
        <p:nvPicPr>
          <p:cNvPr id="29" name="Picture 28" descr="Icon&#10;&#10;Description automatically generated">
            <a:extLst>
              <a:ext uri="{FF2B5EF4-FFF2-40B4-BE49-F238E27FC236}">
                <a16:creationId xmlns:a16="http://schemas.microsoft.com/office/drawing/2014/main" id="{05DD8F63-CDB7-4F59-D553-E04AD80760D8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 rot="12254504">
            <a:off x="5845019" y="3968866"/>
            <a:ext cx="606472" cy="611569"/>
          </a:xfrm>
          <a:prstGeom prst="rect">
            <a:avLst/>
          </a:prstGeom>
        </p:spPr>
      </p:pic>
      <p:pic>
        <p:nvPicPr>
          <p:cNvPr id="30" name="Picture 29" descr="Icon&#10;&#10;Description automatically generated">
            <a:extLst>
              <a:ext uri="{FF2B5EF4-FFF2-40B4-BE49-F238E27FC236}">
                <a16:creationId xmlns:a16="http://schemas.microsoft.com/office/drawing/2014/main" id="{B6F4A153-D316-BC37-0722-FB5CF7CECBA5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 rot="10536866">
            <a:off x="5694419" y="3895021"/>
            <a:ext cx="606472" cy="61156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E25A58A-BCF1-6324-AC95-301BDF35C5BA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alphaModFix amt="87000"/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aturation sat="66000"/>
                    </a14:imgEffect>
                    <a14:imgEffect>
                      <a14:brightnessContrast contrast="-14000"/>
                    </a14:imgEffect>
                  </a14:imgLayer>
                </a14:imgProps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rcRect l="7812" t="20122" r="6875"/>
          <a:stretch/>
        </p:blipFill>
        <p:spPr>
          <a:xfrm>
            <a:off x="2284157" y="4798101"/>
            <a:ext cx="7728192" cy="2197979"/>
          </a:xfrm>
          <a:prstGeom prst="rect">
            <a:avLst/>
          </a:prstGeom>
          <a:effectLst>
            <a:glow rad="1187478">
              <a:schemeClr val="tx1">
                <a:alpha val="8000"/>
              </a:schemeClr>
            </a:glow>
            <a:softEdge rad="353238"/>
          </a:effectLst>
        </p:spPr>
      </p:pic>
    </p:spTree>
    <p:extLst>
      <p:ext uri="{BB962C8B-B14F-4D97-AF65-F5344CB8AC3E}">
        <p14:creationId xmlns:p14="http://schemas.microsoft.com/office/powerpoint/2010/main" val="318691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0" descr="Picture 10">
            <a:extLst>
              <a:ext uri="{FF2B5EF4-FFF2-40B4-BE49-F238E27FC236}">
                <a16:creationId xmlns:a16="http://schemas.microsoft.com/office/drawing/2014/main" id="{2C194932-C540-1BFD-B78C-6F4ADBE1E82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0272" t="6539" r="30123" b="37296"/>
          <a:stretch>
            <a:fillRect/>
          </a:stretch>
        </p:blipFill>
        <p:spPr>
          <a:xfrm flipH="1">
            <a:off x="0" y="5951132"/>
            <a:ext cx="1250929" cy="906868"/>
          </a:xfrm>
          <a:prstGeom prst="rect">
            <a:avLst/>
          </a:prstGeom>
          <a:ln w="12700">
            <a:miter lim="400000"/>
          </a:ln>
        </p:spPr>
      </p:pic>
      <p:pic>
        <p:nvPicPr>
          <p:cNvPr id="4" name="Google Shape;133;p29">
            <a:extLst>
              <a:ext uri="{FF2B5EF4-FFF2-40B4-BE49-F238E27FC236}">
                <a16:creationId xmlns:a16="http://schemas.microsoft.com/office/drawing/2014/main" id="{7DDBD2AA-43B9-D8CE-6E46-32D29F91D931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34799" y="137570"/>
            <a:ext cx="3273302" cy="5813562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BDDDE2E-74BE-4968-8F9D-FDE9FAF65331}"/>
              </a:ext>
            </a:extLst>
          </p:cNvPr>
          <p:cNvPicPr>
            <a:picLocks noChangeAspect="1"/>
          </p:cNvPicPr>
          <p:nvPr/>
        </p:nvPicPr>
        <p:blipFill>
          <a:blip r:embed="rId5">
            <a:grayscl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513619" y="1174750"/>
            <a:ext cx="5034691" cy="450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228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0" descr="Picture 10">
            <a:extLst>
              <a:ext uri="{FF2B5EF4-FFF2-40B4-BE49-F238E27FC236}">
                <a16:creationId xmlns:a16="http://schemas.microsoft.com/office/drawing/2014/main" id="{B2F34D84-E1F0-5566-6576-008AEEF469A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0272" t="6539" r="30123" b="37296"/>
          <a:stretch>
            <a:fillRect/>
          </a:stretch>
        </p:blipFill>
        <p:spPr>
          <a:xfrm flipH="1">
            <a:off x="0" y="5951132"/>
            <a:ext cx="1250929" cy="906868"/>
          </a:xfrm>
          <a:prstGeom prst="rect">
            <a:avLst/>
          </a:prstGeom>
          <a:ln w="12700">
            <a:miter lim="400000"/>
          </a:ln>
        </p:spPr>
      </p:pic>
      <p:pic>
        <p:nvPicPr>
          <p:cNvPr id="4" name="Google Shape;133;p29">
            <a:extLst>
              <a:ext uri="{FF2B5EF4-FFF2-40B4-BE49-F238E27FC236}">
                <a16:creationId xmlns:a16="http://schemas.microsoft.com/office/drawing/2014/main" id="{063CB739-86CE-6DB2-B7A1-3C1E3B3CB9DB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34799" y="137570"/>
            <a:ext cx="3273302" cy="5813562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2" descr="American Elongated Rear Outlet P-Trap 2 Piece Toilet Kit - - Amazon.com">
            <a:extLst>
              <a:ext uri="{FF2B5EF4-FFF2-40B4-BE49-F238E27FC236}">
                <a16:creationId xmlns:a16="http://schemas.microsoft.com/office/drawing/2014/main" id="{E9FF7EEB-E563-3054-3D5D-B46DB6453E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9224" y="1300886"/>
            <a:ext cx="2921248" cy="4256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4276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693</TotalTime>
  <Words>1035</Words>
  <Application>Microsoft Macintosh PowerPoint</Application>
  <PresentationFormat>Widescreen</PresentationFormat>
  <Paragraphs>46</Paragraphs>
  <Slides>28</Slides>
  <Notes>27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Arial</vt:lpstr>
      <vt:lpstr>Calibri</vt:lpstr>
      <vt:lpstr>Calibri Light</vt:lpstr>
      <vt:lpstr>Slack-Lato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Welcome! </dc:title>
  <dc:creator>Jadess Lynn Lowrey</dc:creator>
  <cp:lastModifiedBy>Jadess Lynn Lowrey</cp:lastModifiedBy>
  <cp:revision>12</cp:revision>
  <dcterms:created xsi:type="dcterms:W3CDTF">2023-06-23T16:00:24Z</dcterms:created>
  <dcterms:modified xsi:type="dcterms:W3CDTF">2024-01-31T15:53:55Z</dcterms:modified>
</cp:coreProperties>
</file>